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0"/>
  </p:handoutMasterIdLst>
  <p:sldIdLst>
    <p:sldId id="256" r:id="rId3"/>
    <p:sldId id="257" r:id="rId4"/>
    <p:sldId id="258" r:id="rId5"/>
    <p:sldId id="263" r:id="rId6"/>
    <p:sldId id="265" r:id="rId7"/>
    <p:sldId id="266" r:id="rId8"/>
    <p:sldId id="264" r:id="rId9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3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2282190"/>
            <a:ext cx="9799320" cy="1202690"/>
          </a:xfrm>
        </p:spPr>
        <p:txBody>
          <a:bodyPr/>
          <a:p>
            <a:r>
              <a:rPr lang="zh-CN" altLang="zh-CN" sz="4800"/>
              <a:t>约翰一书</a:t>
            </a:r>
            <a:r>
              <a:rPr lang="en-US" altLang="zh-CN" sz="4800"/>
              <a:t>2:1-14</a:t>
            </a:r>
            <a:endParaRPr lang="en-US" altLang="zh-CN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新约查经</a:t>
            </a:r>
            <a:r>
              <a:rPr lang="en-US" altLang="zh-CN"/>
              <a:t> 9/18/2022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785" y="1096645"/>
            <a:ext cx="10772775" cy="5141595"/>
          </a:xfrm>
        </p:spPr>
        <p:txBody>
          <a:bodyPr>
            <a:normAutofit lnSpcReduction="20000"/>
          </a:bodyPr>
          <a:p>
            <a:pPr marL="0" indent="0">
              <a:lnSpc>
                <a:spcPct val="150000"/>
              </a:lnSpc>
              <a:buNone/>
            </a:pPr>
            <a:r>
              <a:rPr lang="zh-CN" altLang="en-US" sz="1600"/>
              <a:t>我小子们哪，我将这些话写给你们，是要叫你们不犯罪。若有人犯罪，在父那里我们有一位中保，就是那义者耶稣基督。他为我们的罪作了挽回祭，不是单为我们的罪，也是为普天下人的罪。我们若遵守他的诫命，就晓得是认识他。人若说“我认识他”，却不遵守他的诫命，便是说谎话的，真理也不在他心里了。凡遵守主道的，爱神的心在他里面实在是完全的。从此我们知道我们是在主里面。人若说他住在主里面，就该自己照主所行的去行。亲爱的弟兄啊，我写给你们的，不是一条新命令，乃是你们从起初所受的旧命令；这旧命令就是你们所听见的道。再者，我写给你们的，是一条新命令，在主是真的，在你们也是真的；因为黑暗渐渐过去，真光已经照耀。人若说自己在光明中，却恨他的弟兄，他到如今还是在黑暗里。爱弟兄的，就是住在光明中，在他并没有绊跌的缘由。惟独恨弟兄的，是在黑暗里，且在黑暗里行，也不知道往哪里去，因为黑暗叫他眼睛瞎了。小子们哪，我写信给你们，因为你们的罪藉着主名得了赦免。父老啊，我写信给你们，因为你们认识那从起初原有的。少年人哪，我写信给你们，因为你们胜了那恶者。小子们哪，我曾写信给你们，因为你们认识父。父老啊，我曾写信给你们，因为，你们认识那从起初原有的。少年人哪，我曾写信给你们，因为你们刚强，神的道常存在你们心里；</a:t>
            </a:r>
            <a:endParaRPr lang="zh-CN" altLang="en-US" sz="160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301695"/>
            <a:ext cx="10969200" cy="705600"/>
          </a:xfrm>
        </p:spPr>
        <p:txBody>
          <a:bodyPr/>
          <a:p>
            <a:r>
              <a:rPr lang="zh-CN" altLang="en-US" sz="2400"/>
              <a:t>经文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79825" y="301060"/>
            <a:ext cx="10969200" cy="705600"/>
          </a:xfrm>
        </p:spPr>
        <p:txBody>
          <a:bodyPr/>
          <a:p>
            <a:r>
              <a:rPr lang="zh-CN" altLang="en-US" sz="2400"/>
              <a:t>与神相交的</a:t>
            </a:r>
            <a:r>
              <a:rPr lang="zh-CN" altLang="en-US" sz="2400"/>
              <a:t>生命</a:t>
            </a:r>
            <a:endParaRPr lang="zh-CN" altLang="en-US" sz="2400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1762760" y="1217930"/>
          <a:ext cx="8533130" cy="5173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565"/>
                <a:gridCol w="4266565"/>
              </a:tblGrid>
              <a:tr h="6426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与神相交</a:t>
                      </a:r>
                      <a:r>
                        <a:rPr lang="en-US" altLang="zh-CN"/>
                        <a:t>/</a:t>
                      </a:r>
                      <a:r>
                        <a:rPr lang="zh-CN" altLang="en-US"/>
                        <a:t>认识神</a:t>
                      </a:r>
                      <a:r>
                        <a:rPr lang="en-US" altLang="zh-CN"/>
                        <a:t>/</a:t>
                      </a:r>
                      <a:r>
                        <a:rPr lang="zh-CN" altLang="en-US"/>
                        <a:t>住在</a:t>
                      </a:r>
                      <a:r>
                        <a:rPr lang="zh-CN" altLang="en-US"/>
                        <a:t>主里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不认识</a:t>
                      </a:r>
                      <a:r>
                        <a:rPr lang="zh-CN" altLang="en-US"/>
                        <a:t>神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认罪</a:t>
                      </a:r>
                      <a:r>
                        <a:rPr lang="zh-CN" altLang="en-US"/>
                        <a:t>悔改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否认</a:t>
                      </a:r>
                      <a:r>
                        <a:rPr lang="zh-CN" altLang="en-US"/>
                        <a:t>罪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因为爱神而遵行神的</a:t>
                      </a:r>
                      <a:r>
                        <a:rPr lang="zh-CN" altLang="en-US"/>
                        <a:t>诫命</a:t>
                      </a: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不遵守</a:t>
                      </a:r>
                      <a:r>
                        <a:rPr lang="zh-CN" altLang="en-US"/>
                        <a:t>诫命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认识</a:t>
                      </a:r>
                      <a:r>
                        <a:rPr lang="zh-CN" altLang="en-US"/>
                        <a:t>神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不认识</a:t>
                      </a:r>
                      <a:r>
                        <a:rPr lang="zh-CN" altLang="en-US"/>
                        <a:t>真理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爱</a:t>
                      </a:r>
                      <a:r>
                        <a:rPr lang="zh-CN" altLang="en-US"/>
                        <a:t>弟兄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恨</a:t>
                      </a:r>
                      <a:r>
                        <a:rPr lang="zh-CN" altLang="en-US"/>
                        <a:t>弟兄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5785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住在主里、住在光明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住在黑暗</a:t>
                      </a:r>
                      <a:r>
                        <a:rPr lang="zh-CN" altLang="en-US"/>
                        <a:t>里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爱</a:t>
                      </a:r>
                      <a:r>
                        <a:rPr lang="zh-CN" altLang="en-US"/>
                        <a:t>神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爱</a:t>
                      </a:r>
                      <a:r>
                        <a:rPr lang="zh-CN" altLang="en-US"/>
                        <a:t>世界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持守</a:t>
                      </a:r>
                      <a:r>
                        <a:rPr lang="zh-CN" altLang="en-US"/>
                        <a:t>真道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否认</a:t>
                      </a:r>
                      <a:r>
                        <a:rPr lang="zh-CN" altLang="en-US"/>
                        <a:t>基督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566420"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顺服</a:t>
                      </a:r>
                      <a:r>
                        <a:rPr lang="zh-CN" altLang="en-US"/>
                        <a:t>圣灵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zh-CN" altLang="en-US"/>
                        <a:t>随从异端</a:t>
                      </a:r>
                      <a:endParaRPr lang="zh-CN" altLang="en-US"/>
                    </a:p>
                  </a:txBody>
                  <a:tcPr anchor="ctr" anchorCtr="0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785" y="1096645"/>
            <a:ext cx="10947400" cy="1599565"/>
          </a:xfrm>
        </p:spPr>
        <p:txBody>
          <a:bodyPr>
            <a:normAutofit lnSpcReduction="20000"/>
          </a:bodyPr>
          <a:p>
            <a:pPr marL="0" indent="0">
              <a:lnSpc>
                <a:spcPct val="150000"/>
              </a:lnSpc>
              <a:buNone/>
            </a:pPr>
            <a:r>
              <a:rPr lang="zh-CN" altLang="en-US" sz="1600"/>
              <a:t>【</a:t>
            </a:r>
            <a:r>
              <a:rPr lang="en-US" altLang="zh-CN" sz="1600"/>
              <a:t>1:8-10</a:t>
            </a:r>
            <a:r>
              <a:rPr lang="zh-CN" altLang="en-US" sz="1600"/>
              <a:t>】我们若说自己无罪，便是自欺，真理不在我们心里了。我们若</a:t>
            </a:r>
            <a:r>
              <a:rPr lang="zh-CN" altLang="en-US" sz="1600" u="sng"/>
              <a:t>认自己的罪</a:t>
            </a:r>
            <a:r>
              <a:rPr lang="zh-CN" altLang="en-US" sz="1600"/>
              <a:t>，神是信实的，是公义的，必要</a:t>
            </a:r>
            <a:r>
              <a:rPr lang="zh-CN" altLang="en-US" sz="1600" u="sng"/>
              <a:t>赦免</a:t>
            </a:r>
            <a:r>
              <a:rPr lang="zh-CN" altLang="en-US" sz="1600"/>
              <a:t>我们的罪，洗净我们一切的不义。我们若说自己没有犯过罪，便是以神为说谎的，他的道也不在我们心里了。【</a:t>
            </a:r>
            <a:r>
              <a:rPr lang="en-US" altLang="zh-CN" sz="1600"/>
              <a:t>2</a:t>
            </a:r>
            <a:r>
              <a:rPr lang="zh-CN" altLang="en-US" sz="1600"/>
              <a:t>：</a:t>
            </a:r>
            <a:r>
              <a:rPr lang="en-US" altLang="zh-CN" sz="1600"/>
              <a:t>1-2</a:t>
            </a:r>
            <a:r>
              <a:rPr lang="zh-CN" altLang="en-US" sz="1600"/>
              <a:t>】我小子们哪，我将这些话写给你们，是要叫你们</a:t>
            </a:r>
            <a:r>
              <a:rPr lang="zh-CN" altLang="en-US" sz="1600" u="sng"/>
              <a:t>不犯罪</a:t>
            </a:r>
            <a:r>
              <a:rPr lang="zh-CN" altLang="en-US" sz="1600"/>
              <a:t>。若有人犯罪，在父那里我们有一位中保，就是那义者耶稣基督。他为我们的罪作了</a:t>
            </a:r>
            <a:r>
              <a:rPr lang="zh-CN" altLang="en-US" sz="1600" u="sng"/>
              <a:t>挽回祭</a:t>
            </a:r>
            <a:r>
              <a:rPr lang="zh-CN" altLang="en-US" sz="1600"/>
              <a:t>，不是单为我们的罪，也是为普天下人的罪。</a:t>
            </a:r>
            <a:endParaRPr lang="zh-CN" altLang="en-US" sz="160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301695"/>
            <a:ext cx="10969200" cy="705600"/>
          </a:xfrm>
        </p:spPr>
        <p:txBody>
          <a:bodyPr/>
          <a:p>
            <a:r>
              <a:rPr lang="zh-CN" altLang="en-US" sz="2400"/>
              <a:t>与神相交的</a:t>
            </a:r>
            <a:r>
              <a:rPr lang="zh-CN" altLang="en-US" sz="2400"/>
              <a:t>阻隔</a:t>
            </a:r>
            <a:endParaRPr lang="zh-CN" altLang="en-US" sz="2400"/>
          </a:p>
        </p:txBody>
      </p:sp>
      <p:grpSp>
        <p:nvGrpSpPr>
          <p:cNvPr id="24" name="组合 23"/>
          <p:cNvGrpSpPr/>
          <p:nvPr/>
        </p:nvGrpSpPr>
        <p:grpSpPr>
          <a:xfrm>
            <a:off x="873760" y="2728595"/>
            <a:ext cx="10568940" cy="932815"/>
            <a:chOff x="1376" y="4297"/>
            <a:chExt cx="16644" cy="1469"/>
          </a:xfrm>
        </p:grpSpPr>
        <p:sp>
          <p:nvSpPr>
            <p:cNvPr id="2" name="矩形 1"/>
            <p:cNvSpPr/>
            <p:nvPr/>
          </p:nvSpPr>
          <p:spPr>
            <a:xfrm>
              <a:off x="1376" y="4303"/>
              <a:ext cx="16643" cy="144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mpd="sng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6558" y="4304"/>
              <a:ext cx="653" cy="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9032" y="4304"/>
              <a:ext cx="653" cy="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7795" y="4304"/>
              <a:ext cx="653" cy="1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11506" y="4304"/>
              <a:ext cx="653" cy="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10269" y="4304"/>
              <a:ext cx="653" cy="1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12743" y="4304"/>
              <a:ext cx="653" cy="1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1380" y="4304"/>
              <a:ext cx="3603" cy="143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5321" y="4304"/>
              <a:ext cx="653" cy="1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5321" y="4452"/>
              <a:ext cx="647" cy="128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6558" y="4586"/>
              <a:ext cx="647" cy="114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7795" y="4823"/>
              <a:ext cx="647" cy="91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9032" y="4758"/>
              <a:ext cx="647" cy="97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10269" y="4994"/>
              <a:ext cx="647" cy="74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11506" y="5186"/>
              <a:ext cx="647" cy="55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2743" y="5395"/>
              <a:ext cx="647" cy="35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13798" y="4297"/>
              <a:ext cx="4222" cy="14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1327150" y="3733165"/>
            <a:ext cx="1386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1600"/>
              <a:t>得救前</a:t>
            </a:r>
            <a:endParaRPr lang="zh-CN" altLang="en-US" sz="1600"/>
          </a:p>
          <a:p>
            <a:pPr algn="ctr">
              <a:lnSpc>
                <a:spcPct val="150000"/>
              </a:lnSpc>
            </a:pPr>
            <a:r>
              <a:rPr lang="en-US" altLang="zh-CN" sz="1600"/>
              <a:t>Sinful</a:t>
            </a:r>
            <a:endParaRPr lang="en-US" altLang="zh-CN" sz="1600"/>
          </a:p>
        </p:txBody>
      </p:sp>
      <p:sp>
        <p:nvSpPr>
          <p:cNvPr id="22" name="文本框 21"/>
          <p:cNvSpPr txBox="1"/>
          <p:nvPr/>
        </p:nvSpPr>
        <p:spPr>
          <a:xfrm>
            <a:off x="5249545" y="3733165"/>
            <a:ext cx="1386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1600"/>
              <a:t>今生</a:t>
            </a:r>
            <a:endParaRPr lang="zh-CN" altLang="en-US" sz="1600"/>
          </a:p>
          <a:p>
            <a:pPr algn="ctr">
              <a:lnSpc>
                <a:spcPct val="150000"/>
              </a:lnSpc>
            </a:pPr>
            <a:r>
              <a:rPr lang="en-US" altLang="zh-CN" sz="1600"/>
              <a:t>Sin </a:t>
            </a:r>
            <a:r>
              <a:rPr lang="en-US" altLang="zh-CN" sz="1600"/>
              <a:t>less</a:t>
            </a:r>
            <a:endParaRPr lang="en-US" altLang="zh-CN" sz="1600"/>
          </a:p>
        </p:txBody>
      </p:sp>
      <p:sp>
        <p:nvSpPr>
          <p:cNvPr id="23" name="文本框 22"/>
          <p:cNvSpPr txBox="1"/>
          <p:nvPr/>
        </p:nvSpPr>
        <p:spPr>
          <a:xfrm>
            <a:off x="9446895" y="3733165"/>
            <a:ext cx="1386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1600"/>
              <a:t>天家</a:t>
            </a:r>
            <a:endParaRPr lang="zh-CN" altLang="en-US" sz="1600"/>
          </a:p>
          <a:p>
            <a:pPr algn="ctr">
              <a:lnSpc>
                <a:spcPct val="150000"/>
              </a:lnSpc>
            </a:pPr>
            <a:r>
              <a:rPr lang="en-US" altLang="zh-CN" sz="1600"/>
              <a:t>Sinless</a:t>
            </a:r>
            <a:endParaRPr lang="en-US" altLang="zh-CN" sz="1600"/>
          </a:p>
        </p:txBody>
      </p:sp>
      <p:sp>
        <p:nvSpPr>
          <p:cNvPr id="25" name="文本框 24"/>
          <p:cNvSpPr txBox="1"/>
          <p:nvPr/>
        </p:nvSpPr>
        <p:spPr>
          <a:xfrm>
            <a:off x="876300" y="4699635"/>
            <a:ext cx="106546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【诗 66:1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】我若心里注重罪孽，主必不听。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【赛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59:2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但你们的罪孽使你们与神隔绝，你们的罪恶使他掩面不听你们。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09320" y="5633720"/>
            <a:ext cx="5249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基督徒如果犯罪，会影响什么？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785" y="756920"/>
            <a:ext cx="10947400" cy="1123315"/>
          </a:xfrm>
        </p:spPr>
        <p:txBody>
          <a:bodyPr>
            <a:normAutofit lnSpcReduction="20000"/>
          </a:bodyPr>
          <a:p>
            <a:pPr marL="0" indent="0">
              <a:lnSpc>
                <a:spcPct val="150000"/>
              </a:lnSpc>
              <a:buNone/>
            </a:pPr>
            <a:r>
              <a:rPr lang="zh-CN" altLang="en-US" sz="1600"/>
              <a:t>【</a:t>
            </a:r>
            <a:r>
              <a:rPr lang="en-US" altLang="zh-CN" sz="1600"/>
              <a:t>2:3-6</a:t>
            </a:r>
            <a:r>
              <a:rPr lang="zh-CN" altLang="en-US" sz="1600"/>
              <a:t>】</a:t>
            </a:r>
            <a:r>
              <a:rPr lang="zh-CN" altLang="en-US" sz="1600">
                <a:sym typeface="+mn-ea"/>
              </a:rPr>
              <a:t>我们若</a:t>
            </a:r>
            <a:r>
              <a:rPr lang="zh-CN" altLang="en-US" sz="1600" u="sng">
                <a:sym typeface="+mn-ea"/>
              </a:rPr>
              <a:t>遵守</a:t>
            </a:r>
            <a:r>
              <a:rPr lang="zh-CN" altLang="en-US" sz="1600">
                <a:sym typeface="+mn-ea"/>
              </a:rPr>
              <a:t>他的诫命，就晓得是</a:t>
            </a:r>
            <a:r>
              <a:rPr lang="zh-CN" altLang="en-US" sz="1600" u="sng">
                <a:sym typeface="+mn-ea"/>
              </a:rPr>
              <a:t>认识</a:t>
            </a:r>
            <a:r>
              <a:rPr lang="zh-CN" altLang="en-US" sz="1600">
                <a:sym typeface="+mn-ea"/>
              </a:rPr>
              <a:t>他。人若说“我</a:t>
            </a:r>
            <a:r>
              <a:rPr lang="zh-CN" altLang="en-US" sz="1600" u="sng">
                <a:sym typeface="+mn-ea"/>
              </a:rPr>
              <a:t>认识</a:t>
            </a:r>
            <a:r>
              <a:rPr lang="zh-CN" altLang="en-US" sz="1600">
                <a:sym typeface="+mn-ea"/>
              </a:rPr>
              <a:t>他”，却不遵守他的诫命，便是说谎话的，真理也不在他心里了。凡遵守主道的，</a:t>
            </a:r>
            <a:r>
              <a:rPr lang="zh-CN" altLang="en-US" sz="1600" u="sng">
                <a:sym typeface="+mn-ea"/>
              </a:rPr>
              <a:t>爱神</a:t>
            </a:r>
            <a:r>
              <a:rPr lang="zh-CN" altLang="en-US" sz="1600">
                <a:sym typeface="+mn-ea"/>
              </a:rPr>
              <a:t>的心在他里面实在是完全的。从此我们知道我们是</a:t>
            </a:r>
            <a:r>
              <a:rPr lang="zh-CN" altLang="en-US" sz="1600" u="sng">
                <a:sym typeface="+mn-ea"/>
              </a:rPr>
              <a:t>在主里面</a:t>
            </a:r>
            <a:r>
              <a:rPr lang="zh-CN" altLang="en-US" sz="1600">
                <a:sym typeface="+mn-ea"/>
              </a:rPr>
              <a:t>。人若说他</a:t>
            </a:r>
            <a:r>
              <a:rPr lang="zh-CN" altLang="en-US" sz="1600" u="sng">
                <a:sym typeface="+mn-ea"/>
              </a:rPr>
              <a:t>住在主里面</a:t>
            </a:r>
            <a:r>
              <a:rPr lang="zh-CN" altLang="en-US" sz="1600">
                <a:sym typeface="+mn-ea"/>
              </a:rPr>
              <a:t>，就该自己照主所行的去行。</a:t>
            </a:r>
            <a:endParaRPr lang="zh-CN" altLang="en-US" sz="160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认识神</a:t>
            </a:r>
            <a:r>
              <a:rPr lang="en-US" altLang="zh-CN" sz="2400"/>
              <a:t>-</a:t>
            </a:r>
            <a:r>
              <a:rPr lang="zh-CN" altLang="en-US" sz="2400"/>
              <a:t>爱神</a:t>
            </a:r>
            <a:r>
              <a:rPr lang="en-US" altLang="zh-CN" sz="2400"/>
              <a:t>-</a:t>
            </a:r>
            <a:r>
              <a:rPr lang="zh-CN" altLang="en-US" sz="2400"/>
              <a:t>住在主里</a:t>
            </a:r>
            <a:r>
              <a:rPr lang="en-US" altLang="zh-CN" sz="2400"/>
              <a:t>-</a:t>
            </a:r>
            <a:r>
              <a:rPr lang="zh-CN" altLang="en-US" sz="2400"/>
              <a:t>遵命</a:t>
            </a:r>
            <a:endParaRPr lang="zh-CN" altLang="en-US" sz="2400"/>
          </a:p>
        </p:txBody>
      </p:sp>
      <p:sp>
        <p:nvSpPr>
          <p:cNvPr id="25" name="文本框 24"/>
          <p:cNvSpPr txBox="1"/>
          <p:nvPr/>
        </p:nvSpPr>
        <p:spPr>
          <a:xfrm>
            <a:off x="796925" y="2217420"/>
            <a:ext cx="1065466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7:21-23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】凡称呼我‘主啊，主啊’的人不能都进天国，唯独遵行我天父旨意的人才能进去。当那日，必有许多人对我说：‘主啊，主啊，我们不是奉你的名传道，奉你的名赶鬼，奉你的名行许多异能吗？’ 我就明明地告诉他们说：‘我从来不</a:t>
            </a:r>
            <a:r>
              <a:rPr lang="zh-CN" altLang="en-US" sz="1600" u="sng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认识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你们。你们这些作恶的人，离开我去吧！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1:25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】只是没有和她</a:t>
            </a:r>
            <a:r>
              <a:rPr lang="zh-CN" altLang="en-US" sz="1600" u="sng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同房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【路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1:34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】马利亚对天使说：“我没有</a:t>
            </a:r>
            <a:r>
              <a:rPr lang="zh-CN" altLang="en-US" sz="1600" u="sng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出嫁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，怎么有这事呢？”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92785" y="188023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什么是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认识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？强调亲密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无间的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关系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92785" y="360489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遵守主道是爱神必然的结果，是与神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相交的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证据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38835" y="4007485"/>
            <a:ext cx="1077214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14:21-24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】有了我的命令又遵守的，这人就是爱我的。爱我的必蒙我父爱他，我也要爱他，并且要向他显现。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...... 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耶稣回答说：人若爱我，就必遵守我的道，我父也必爱他，并且我们要到他那里去，与他同住。 24 不爱我的人就不遵守我的道；你们所听见的道不是我的，乃是差我来之父的道。【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15:9-10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】我爱你们，正如父爱我一样，你们要常在我的爱里。 你们若遵守我的命令，就常在我的爱里，正如我遵守了我父的命令，常在他的爱里。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92785" y="5394960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悖逆的心是不认识神的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标记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932815" y="5797550"/>
            <a:ext cx="107721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却</a:t>
            </a:r>
            <a:r>
              <a:rPr lang="zh-CN" altLang="en-US" sz="1600" b="1" u="sng">
                <a:latin typeface="微软雅黑" panose="020B0503020204020204" charset="-122"/>
                <a:ea typeface="微软雅黑" panose="020B0503020204020204" charset="-122"/>
                <a:cs typeface="微软雅黑 Light" panose="020B0502040204020203" charset="-122"/>
              </a:rPr>
              <a:t>不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遵守他的诫命，便是</a:t>
            </a:r>
            <a:r>
              <a:rPr lang="zh-CN" altLang="en-US" sz="1600" u="sng"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说谎话的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，真理也</a:t>
            </a:r>
            <a:r>
              <a:rPr lang="zh-CN" altLang="en-US" sz="1600" b="1" u="sng">
                <a:latin typeface="微软雅黑" panose="020B0503020204020204" charset="-122"/>
                <a:ea typeface="微软雅黑" panose="020B0503020204020204" charset="-122"/>
                <a:sym typeface="+mn-ea"/>
              </a:rPr>
              <a:t>不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在他心里了。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32" name="矩形标注 31"/>
          <p:cNvSpPr/>
          <p:nvPr/>
        </p:nvSpPr>
        <p:spPr>
          <a:xfrm>
            <a:off x="1036320" y="6261735"/>
            <a:ext cx="2056130" cy="419735"/>
          </a:xfrm>
          <a:prstGeom prst="wedgeRectCallout">
            <a:avLst>
              <a:gd name="adj1" fmla="val -35085"/>
              <a:gd name="adj2" fmla="val -78895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>
                    <a:lumMod val="50000"/>
                    <a:lumOff val="50000"/>
                  </a:schemeClr>
                </a:solidFill>
              </a:rPr>
              <a:t>否定意志、愿望、概念</a:t>
            </a:r>
            <a:endParaRPr lang="zh-CN" altLang="en-US" sz="1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矩形标注 33"/>
          <p:cNvSpPr/>
          <p:nvPr/>
        </p:nvSpPr>
        <p:spPr>
          <a:xfrm>
            <a:off x="4805045" y="6261735"/>
            <a:ext cx="1335405" cy="419735"/>
          </a:xfrm>
          <a:prstGeom prst="wedgeRectCallout">
            <a:avLst>
              <a:gd name="adj1" fmla="val -35085"/>
              <a:gd name="adj2" fmla="val -78895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>
                <a:solidFill>
                  <a:schemeClr val="tx1">
                    <a:lumMod val="50000"/>
                    <a:lumOff val="50000"/>
                  </a:schemeClr>
                </a:solidFill>
              </a:rPr>
              <a:t>否定</a:t>
            </a:r>
            <a:r>
              <a:rPr lang="zh-CN" altLang="en-US" sz="1400">
                <a:solidFill>
                  <a:schemeClr val="tx1">
                    <a:lumMod val="50000"/>
                    <a:lumOff val="50000"/>
                  </a:schemeClr>
                </a:solidFill>
              </a:rPr>
              <a:t>事实</a:t>
            </a:r>
            <a:endParaRPr lang="zh-CN" altLang="en-US" sz="1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40208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2:7-11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亲爱的弟兄啊，我写给你们的，不是一条新命令，乃是你们从起初所受的旧命令；这旧命令就是你们所听见的道。再者，我写给你们的，是一条新命令，在主是真的，在你们也是真的；因为黑暗渐渐过去，真光已经照耀。人若说自己在光明中，却恨他的弟兄，他到如今还是在黑暗里。爱弟兄的，就是住在光明中，在他并没有绊跌的缘由。惟独恨弟兄的，是在黑暗里，且在黑暗里行，也不知道往哪里去，因为黑暗叫他眼睛瞎了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彼此相爱</a:t>
            </a:r>
            <a:r>
              <a:rPr lang="en-US" altLang="zh-CN" sz="2400"/>
              <a:t>-</a:t>
            </a:r>
            <a:r>
              <a:rPr lang="zh-CN" altLang="en-US" sz="2400"/>
              <a:t>与神相交的表现</a:t>
            </a:r>
            <a:endParaRPr lang="zh-CN" altLang="en-US" sz="2400"/>
          </a:p>
        </p:txBody>
      </p:sp>
      <p:sp>
        <p:nvSpPr>
          <p:cNvPr id="25" name="文本框 24"/>
          <p:cNvSpPr txBox="1"/>
          <p:nvPr/>
        </p:nvSpPr>
        <p:spPr>
          <a:xfrm>
            <a:off x="768985" y="2618105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13:34-25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】我赐给你们一条新命令，乃是叫你们彼此相爱，</a:t>
            </a:r>
            <a:r>
              <a:rPr lang="zh-CN" altLang="en-US" sz="1600" u="sng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我怎样爱你们，你们也要怎样相爱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。你们若有彼此相爱的心，众人因此就认出你们是我的门徒了。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63575" y="219519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为什么说是旧命令？为什么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又是新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命令？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63575" y="349250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彼此相爱既是主的命令，也是基督徒生命的表现。主所要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求的是哪一种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爱？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63575" y="396430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这里恨弟兄的是真信徒吗？爱恨之间有没有中间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地带？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033125" cy="140208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2:12-14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小子们哪，我写信给你们，因为你们的罪借着主名得了赦免。父老啊，我写信给你们，因为你们认识那从起初原有的。少年人哪，我写信给你们，因为你们胜了那恶者。小子们哪，我曾写信给你们，因为你们认识父。父老啊，我曾写信给你们，因为你们认识那从起初原有的。少年人哪，我曾写信给你们，因为你们刚强，神的道常存在你们心里，你们也胜了那恶者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鼓励和</a:t>
            </a:r>
            <a:r>
              <a:rPr lang="zh-CN" altLang="en-US" sz="2400"/>
              <a:t>劝勉</a:t>
            </a:r>
            <a:endParaRPr lang="zh-CN" altLang="en-US" sz="2400"/>
          </a:p>
        </p:txBody>
      </p:sp>
      <p:sp>
        <p:nvSpPr>
          <p:cNvPr id="26" name="文本框 25"/>
          <p:cNvSpPr txBox="1"/>
          <p:nvPr/>
        </p:nvSpPr>
        <p:spPr>
          <a:xfrm>
            <a:off x="663575" y="219519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信主得救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63575" y="263334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认识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父神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63575" y="307149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刚强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得胜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663575" y="353822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真道上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成熟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663575" y="4147820"/>
            <a:ext cx="5249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我们的生命在哪个阶段？婴孩、青年还是父老？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UNIT_TABLE_BEAUTIFY" val="smartTable{6c9138bf-0a5a-4084-92b6-c6b615b5a41d}"/>
  <p:tag name="TABLE_ENDDRAG_ORIGIN_RECT" val="671*407"/>
  <p:tag name="TABLE_ENDDRAG_RECT" val="138*101*671*407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COMMONDATA" val="eyJoZGlkIjoiMTQ5OWU3ZGU2ZDIzNzUzYTZhMTUwOWJjMGM5NWFlYjY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2156</Words>
  <Application>WPS 演示</Application>
  <PresentationFormat>宽屏</PresentationFormat>
  <Paragraphs>111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仿宋</vt:lpstr>
      <vt:lpstr>Arial Black</vt:lpstr>
      <vt:lpstr>微软雅黑 Light</vt:lpstr>
      <vt:lpstr>Office 主题​​</vt:lpstr>
      <vt:lpstr>空白演示</vt:lpstr>
      <vt:lpstr>与神相交的生命</vt:lpstr>
      <vt:lpstr>与神相交的生命</vt:lpstr>
      <vt:lpstr>经文</vt:lpstr>
      <vt:lpstr>认识神-爱神-住在主里-遵命</vt:lpstr>
      <vt:lpstr>彼此相爱</vt:lpstr>
      <vt:lpstr>与神相交的阻隔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DELL</cp:lastModifiedBy>
  <cp:revision>216</cp:revision>
  <dcterms:created xsi:type="dcterms:W3CDTF">2019-06-19T02:08:00Z</dcterms:created>
  <dcterms:modified xsi:type="dcterms:W3CDTF">2022-09-19T00:50:27Z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52A5A378E9764AB6B75CD23839113436</vt:lpwstr>
  </property>
</Properties>
</file>