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85" r:id="rId4"/>
    <p:sldId id="284" r:id="rId5"/>
    <p:sldId id="283" r:id="rId6"/>
    <p:sldId id="274" r:id="rId7"/>
    <p:sldId id="279" r:id="rId8"/>
    <p:sldId id="278" r:id="rId9"/>
    <p:sldId id="271" r:id="rId10"/>
    <p:sldId id="28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011" y="276690"/>
            <a:ext cx="122905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第五課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耶穌基督從第二個逾越節到第三個逾越節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7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215" y="1893329"/>
            <a:ext cx="5452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個方面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26127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耶穌基督三年半事工分段圖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個逾越節</a:t>
            </a:r>
            <a:endParaRPr lang="en-US" altLang="zh-CN" sz="4000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耶穌第一次加利利旅行的後半段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路：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堂作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業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我們一起畫圖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登山寶訓</a:t>
            </a:r>
            <a:r>
              <a:rPr lang="zh-TW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？ 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3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27165" t="543" r="30207" b="-543"/>
          <a:stretch/>
        </p:blipFill>
        <p:spPr>
          <a:xfrm>
            <a:off x="-1675440" y="728133"/>
            <a:ext cx="10565923" cy="61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5606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CN" altLang="en-US" sz="4000" b="1" dirty="0">
                <a:solidFill>
                  <a:srgbClr val="FFC000"/>
                </a:solidFill>
              </a:rPr>
              <a:t>登山寶訓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schemeClr val="bg1"/>
                </a:solidFill>
              </a:rPr>
              <a:t>登山寶訓是新的律法嗎？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chemeClr val="bg1"/>
                </a:solidFill>
              </a:rPr>
              <a:t>我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們需要遵守嗎？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chemeClr val="bg1"/>
                </a:solidFill>
              </a:rPr>
              <a:t>如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果需要，如何才能做到？</a:t>
            </a:r>
            <a:r>
              <a:rPr lang="zh-CN" altLang="en-US" sz="4000" b="1" dirty="0">
                <a:solidFill>
                  <a:schemeClr val="bg1"/>
                </a:solidFill>
              </a:rPr>
              <a:t>如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果不需要，那主說這些為了什麼？ 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471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〇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個逾越節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" y="910089"/>
            <a:ext cx="11849100" cy="421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434" y="4012130"/>
            <a:ext cx="8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2:13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818" y="4012130"/>
            <a:ext cx="8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5:1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651" y="4012130"/>
            <a:ext cx="8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6:4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8074" y="4012130"/>
            <a:ext cx="10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11:55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12423" y="5935426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去埃及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勒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大曠野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河附近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迦百農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cxnSp>
        <p:nvCxnSpPr>
          <p:cNvPr id="4" name="Curved Connector 3"/>
          <p:cNvCxnSpPr>
            <a:stCxn id="40" idx="4"/>
            <a:endCxn id="10" idx="0"/>
          </p:cNvCxnSpPr>
          <p:nvPr/>
        </p:nvCxnSpPr>
        <p:spPr>
          <a:xfrm rot="16200000" flipH="1">
            <a:off x="4873928" y="2604552"/>
            <a:ext cx="2369135" cy="800988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6969" y="4114800"/>
            <a:ext cx="261206" cy="1039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5030441" y="2664372"/>
            <a:ext cx="2294318" cy="60653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28" y="1476989"/>
            <a:ext cx="360217" cy="481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496594" y="3963183"/>
            <a:ext cx="729639" cy="1867964"/>
          </a:xfrm>
          <a:custGeom>
            <a:avLst/>
            <a:gdLst>
              <a:gd name="connsiteX0" fmla="*/ 465513 w 498764"/>
              <a:gd name="connsiteY0" fmla="*/ 1988 h 1232629"/>
              <a:gd name="connsiteX1" fmla="*/ 440575 w 498764"/>
              <a:gd name="connsiteY1" fmla="*/ 43552 h 1232629"/>
              <a:gd name="connsiteX2" fmla="*/ 423949 w 498764"/>
              <a:gd name="connsiteY2" fmla="*/ 85115 h 1232629"/>
              <a:gd name="connsiteX3" fmla="*/ 407324 w 498764"/>
              <a:gd name="connsiteY3" fmla="*/ 101741 h 1232629"/>
              <a:gd name="connsiteX4" fmla="*/ 365760 w 498764"/>
              <a:gd name="connsiteY4" fmla="*/ 151617 h 1232629"/>
              <a:gd name="connsiteX5" fmla="*/ 332509 w 498764"/>
              <a:gd name="connsiteY5" fmla="*/ 168242 h 1232629"/>
              <a:gd name="connsiteX6" fmla="*/ 299258 w 498764"/>
              <a:gd name="connsiteY6" fmla="*/ 201493 h 1232629"/>
              <a:gd name="connsiteX7" fmla="*/ 274320 w 498764"/>
              <a:gd name="connsiteY7" fmla="*/ 251370 h 1232629"/>
              <a:gd name="connsiteX8" fmla="*/ 257695 w 498764"/>
              <a:gd name="connsiteY8" fmla="*/ 309559 h 1232629"/>
              <a:gd name="connsiteX9" fmla="*/ 249382 w 498764"/>
              <a:gd name="connsiteY9" fmla="*/ 434250 h 1232629"/>
              <a:gd name="connsiteX10" fmla="*/ 232756 w 498764"/>
              <a:gd name="connsiteY10" fmla="*/ 484126 h 1232629"/>
              <a:gd name="connsiteX11" fmla="*/ 224444 w 498764"/>
              <a:gd name="connsiteY11" fmla="*/ 509064 h 1232629"/>
              <a:gd name="connsiteX12" fmla="*/ 216131 w 498764"/>
              <a:gd name="connsiteY12" fmla="*/ 542315 h 1232629"/>
              <a:gd name="connsiteX13" fmla="*/ 199506 w 498764"/>
              <a:gd name="connsiteY13" fmla="*/ 567253 h 1232629"/>
              <a:gd name="connsiteX14" fmla="*/ 157942 w 498764"/>
              <a:gd name="connsiteY14" fmla="*/ 650381 h 1232629"/>
              <a:gd name="connsiteX15" fmla="*/ 141316 w 498764"/>
              <a:gd name="connsiteY15" fmla="*/ 733508 h 1232629"/>
              <a:gd name="connsiteX16" fmla="*/ 99753 w 498764"/>
              <a:gd name="connsiteY16" fmla="*/ 775072 h 1232629"/>
              <a:gd name="connsiteX17" fmla="*/ 74815 w 498764"/>
              <a:gd name="connsiteY17" fmla="*/ 824948 h 1232629"/>
              <a:gd name="connsiteX18" fmla="*/ 49876 w 498764"/>
              <a:gd name="connsiteY18" fmla="*/ 866512 h 1232629"/>
              <a:gd name="connsiteX19" fmla="*/ 33251 w 498764"/>
              <a:gd name="connsiteY19" fmla="*/ 933013 h 1232629"/>
              <a:gd name="connsiteX20" fmla="*/ 24938 w 498764"/>
              <a:gd name="connsiteY20" fmla="*/ 982890 h 1232629"/>
              <a:gd name="connsiteX21" fmla="*/ 8313 w 498764"/>
              <a:gd name="connsiteY21" fmla="*/ 1016141 h 1232629"/>
              <a:gd name="connsiteX22" fmla="*/ 0 w 498764"/>
              <a:gd name="connsiteY22" fmla="*/ 1041079 h 1232629"/>
              <a:gd name="connsiteX23" fmla="*/ 8313 w 498764"/>
              <a:gd name="connsiteY23" fmla="*/ 1215646 h 1232629"/>
              <a:gd name="connsiteX24" fmla="*/ 24938 w 498764"/>
              <a:gd name="connsiteY24" fmla="*/ 1232272 h 1232629"/>
              <a:gd name="connsiteX25" fmla="*/ 74815 w 498764"/>
              <a:gd name="connsiteY25" fmla="*/ 1223959 h 1232629"/>
              <a:gd name="connsiteX26" fmla="*/ 99753 w 498764"/>
              <a:gd name="connsiteY26" fmla="*/ 1215646 h 1232629"/>
              <a:gd name="connsiteX27" fmla="*/ 157942 w 498764"/>
              <a:gd name="connsiteY27" fmla="*/ 1165770 h 1232629"/>
              <a:gd name="connsiteX28" fmla="*/ 174567 w 498764"/>
              <a:gd name="connsiteY28" fmla="*/ 1140832 h 1232629"/>
              <a:gd name="connsiteX29" fmla="*/ 191193 w 498764"/>
              <a:gd name="connsiteY29" fmla="*/ 1090955 h 1232629"/>
              <a:gd name="connsiteX30" fmla="*/ 207818 w 498764"/>
              <a:gd name="connsiteY30" fmla="*/ 1049392 h 1232629"/>
              <a:gd name="connsiteX31" fmla="*/ 232756 w 498764"/>
              <a:gd name="connsiteY31" fmla="*/ 982890 h 1232629"/>
              <a:gd name="connsiteX32" fmla="*/ 241069 w 498764"/>
              <a:gd name="connsiteY32" fmla="*/ 949639 h 1232629"/>
              <a:gd name="connsiteX33" fmla="*/ 249382 w 498764"/>
              <a:gd name="connsiteY33" fmla="*/ 924701 h 1232629"/>
              <a:gd name="connsiteX34" fmla="*/ 257695 w 498764"/>
              <a:gd name="connsiteY34" fmla="*/ 874824 h 1232629"/>
              <a:gd name="connsiteX35" fmla="*/ 266007 w 498764"/>
              <a:gd name="connsiteY35" fmla="*/ 849886 h 1232629"/>
              <a:gd name="connsiteX36" fmla="*/ 282633 w 498764"/>
              <a:gd name="connsiteY36" fmla="*/ 733508 h 1232629"/>
              <a:gd name="connsiteX37" fmla="*/ 299258 w 498764"/>
              <a:gd name="connsiteY37" fmla="*/ 583879 h 1232629"/>
              <a:gd name="connsiteX38" fmla="*/ 307571 w 498764"/>
              <a:gd name="connsiteY38" fmla="*/ 558941 h 1232629"/>
              <a:gd name="connsiteX39" fmla="*/ 324196 w 498764"/>
              <a:gd name="connsiteY39" fmla="*/ 534002 h 1232629"/>
              <a:gd name="connsiteX40" fmla="*/ 349135 w 498764"/>
              <a:gd name="connsiteY40" fmla="*/ 492439 h 1232629"/>
              <a:gd name="connsiteX41" fmla="*/ 365760 w 498764"/>
              <a:gd name="connsiteY41" fmla="*/ 442562 h 1232629"/>
              <a:gd name="connsiteX42" fmla="*/ 415636 w 498764"/>
              <a:gd name="connsiteY42" fmla="*/ 376061 h 1232629"/>
              <a:gd name="connsiteX43" fmla="*/ 432262 w 498764"/>
              <a:gd name="connsiteY43" fmla="*/ 326184 h 1232629"/>
              <a:gd name="connsiteX44" fmla="*/ 440575 w 498764"/>
              <a:gd name="connsiteY44" fmla="*/ 301246 h 1232629"/>
              <a:gd name="connsiteX45" fmla="*/ 457200 w 498764"/>
              <a:gd name="connsiteY45" fmla="*/ 201493 h 1232629"/>
              <a:gd name="connsiteX46" fmla="*/ 473826 w 498764"/>
              <a:gd name="connsiteY46" fmla="*/ 151617 h 1232629"/>
              <a:gd name="connsiteX47" fmla="*/ 498764 w 498764"/>
              <a:gd name="connsiteY47" fmla="*/ 110053 h 1232629"/>
              <a:gd name="connsiteX48" fmla="*/ 465513 w 498764"/>
              <a:gd name="connsiteY48" fmla="*/ 1988 h 123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98764" h="1232629">
                <a:moveTo>
                  <a:pt x="465513" y="1988"/>
                </a:moveTo>
                <a:cubicBezTo>
                  <a:pt x="455815" y="-9095"/>
                  <a:pt x="447801" y="29101"/>
                  <a:pt x="440575" y="43552"/>
                </a:cubicBezTo>
                <a:cubicBezTo>
                  <a:pt x="433902" y="56898"/>
                  <a:pt x="431352" y="72159"/>
                  <a:pt x="423949" y="85115"/>
                </a:cubicBezTo>
                <a:cubicBezTo>
                  <a:pt x="420061" y="91920"/>
                  <a:pt x="412220" y="95621"/>
                  <a:pt x="407324" y="101741"/>
                </a:cubicBezTo>
                <a:cubicBezTo>
                  <a:pt x="387883" y="126042"/>
                  <a:pt x="393401" y="131874"/>
                  <a:pt x="365760" y="151617"/>
                </a:cubicBezTo>
                <a:cubicBezTo>
                  <a:pt x="355676" y="158820"/>
                  <a:pt x="343593" y="162700"/>
                  <a:pt x="332509" y="168242"/>
                </a:cubicBezTo>
                <a:cubicBezTo>
                  <a:pt x="321425" y="179326"/>
                  <a:pt x="303059" y="186286"/>
                  <a:pt x="299258" y="201493"/>
                </a:cubicBezTo>
                <a:cubicBezTo>
                  <a:pt x="289045" y="242348"/>
                  <a:pt x="299024" y="226666"/>
                  <a:pt x="274320" y="251370"/>
                </a:cubicBezTo>
                <a:cubicBezTo>
                  <a:pt x="269167" y="266829"/>
                  <a:pt x="259301" y="294298"/>
                  <a:pt x="257695" y="309559"/>
                </a:cubicBezTo>
                <a:cubicBezTo>
                  <a:pt x="253334" y="350986"/>
                  <a:pt x="255273" y="393013"/>
                  <a:pt x="249382" y="434250"/>
                </a:cubicBezTo>
                <a:cubicBezTo>
                  <a:pt x="246904" y="451599"/>
                  <a:pt x="238298" y="467501"/>
                  <a:pt x="232756" y="484126"/>
                </a:cubicBezTo>
                <a:cubicBezTo>
                  <a:pt x="229985" y="492439"/>
                  <a:pt x="226569" y="500563"/>
                  <a:pt x="224444" y="509064"/>
                </a:cubicBezTo>
                <a:cubicBezTo>
                  <a:pt x="221673" y="520148"/>
                  <a:pt x="220631" y="531814"/>
                  <a:pt x="216131" y="542315"/>
                </a:cubicBezTo>
                <a:cubicBezTo>
                  <a:pt x="212196" y="551498"/>
                  <a:pt x="203564" y="558124"/>
                  <a:pt x="199506" y="567253"/>
                </a:cubicBezTo>
                <a:cubicBezTo>
                  <a:pt x="161312" y="653189"/>
                  <a:pt x="206982" y="584994"/>
                  <a:pt x="157942" y="650381"/>
                </a:cubicBezTo>
                <a:cubicBezTo>
                  <a:pt x="157932" y="650453"/>
                  <a:pt x="151558" y="719852"/>
                  <a:pt x="141316" y="733508"/>
                </a:cubicBezTo>
                <a:cubicBezTo>
                  <a:pt x="129560" y="749183"/>
                  <a:pt x="99753" y="775072"/>
                  <a:pt x="99753" y="775072"/>
                </a:cubicBezTo>
                <a:cubicBezTo>
                  <a:pt x="78858" y="837755"/>
                  <a:pt x="107044" y="760490"/>
                  <a:pt x="74815" y="824948"/>
                </a:cubicBezTo>
                <a:cubicBezTo>
                  <a:pt x="53233" y="868112"/>
                  <a:pt x="82349" y="834039"/>
                  <a:pt x="49876" y="866512"/>
                </a:cubicBezTo>
                <a:cubicBezTo>
                  <a:pt x="38341" y="901120"/>
                  <a:pt x="41276" y="888879"/>
                  <a:pt x="33251" y="933013"/>
                </a:cubicBezTo>
                <a:cubicBezTo>
                  <a:pt x="30236" y="949596"/>
                  <a:pt x="29781" y="966746"/>
                  <a:pt x="24938" y="982890"/>
                </a:cubicBezTo>
                <a:cubicBezTo>
                  <a:pt x="21377" y="994759"/>
                  <a:pt x="13194" y="1004751"/>
                  <a:pt x="8313" y="1016141"/>
                </a:cubicBezTo>
                <a:cubicBezTo>
                  <a:pt x="4861" y="1024195"/>
                  <a:pt x="2771" y="1032766"/>
                  <a:pt x="0" y="1041079"/>
                </a:cubicBezTo>
                <a:cubicBezTo>
                  <a:pt x="2771" y="1099268"/>
                  <a:pt x="778" y="1157880"/>
                  <a:pt x="8313" y="1215646"/>
                </a:cubicBezTo>
                <a:cubicBezTo>
                  <a:pt x="9327" y="1223418"/>
                  <a:pt x="17161" y="1231300"/>
                  <a:pt x="24938" y="1232272"/>
                </a:cubicBezTo>
                <a:cubicBezTo>
                  <a:pt x="41663" y="1234363"/>
                  <a:pt x="58189" y="1226730"/>
                  <a:pt x="74815" y="1223959"/>
                </a:cubicBezTo>
                <a:cubicBezTo>
                  <a:pt x="83128" y="1221188"/>
                  <a:pt x="91916" y="1219565"/>
                  <a:pt x="99753" y="1215646"/>
                </a:cubicBezTo>
                <a:cubicBezTo>
                  <a:pt x="118556" y="1206245"/>
                  <a:pt x="147715" y="1181110"/>
                  <a:pt x="157942" y="1165770"/>
                </a:cubicBezTo>
                <a:cubicBezTo>
                  <a:pt x="163484" y="1157457"/>
                  <a:pt x="170509" y="1149961"/>
                  <a:pt x="174567" y="1140832"/>
                </a:cubicBezTo>
                <a:cubicBezTo>
                  <a:pt x="181685" y="1124817"/>
                  <a:pt x="184684" y="1107227"/>
                  <a:pt x="191193" y="1090955"/>
                </a:cubicBezTo>
                <a:cubicBezTo>
                  <a:pt x="196735" y="1077101"/>
                  <a:pt x="203530" y="1063684"/>
                  <a:pt x="207818" y="1049392"/>
                </a:cubicBezTo>
                <a:cubicBezTo>
                  <a:pt x="227428" y="984024"/>
                  <a:pt x="201691" y="1029488"/>
                  <a:pt x="232756" y="982890"/>
                </a:cubicBezTo>
                <a:cubicBezTo>
                  <a:pt x="235527" y="971806"/>
                  <a:pt x="237930" y="960624"/>
                  <a:pt x="241069" y="949639"/>
                </a:cubicBezTo>
                <a:cubicBezTo>
                  <a:pt x="243476" y="941214"/>
                  <a:pt x="247481" y="933255"/>
                  <a:pt x="249382" y="924701"/>
                </a:cubicBezTo>
                <a:cubicBezTo>
                  <a:pt x="253038" y="908247"/>
                  <a:pt x="254039" y="891278"/>
                  <a:pt x="257695" y="874824"/>
                </a:cubicBezTo>
                <a:cubicBezTo>
                  <a:pt x="259596" y="866270"/>
                  <a:pt x="264106" y="858440"/>
                  <a:pt x="266007" y="849886"/>
                </a:cubicBezTo>
                <a:cubicBezTo>
                  <a:pt x="272422" y="821016"/>
                  <a:pt x="279613" y="759685"/>
                  <a:pt x="282633" y="733508"/>
                </a:cubicBezTo>
                <a:cubicBezTo>
                  <a:pt x="288385" y="683656"/>
                  <a:pt x="283388" y="631487"/>
                  <a:pt x="299258" y="583879"/>
                </a:cubicBezTo>
                <a:cubicBezTo>
                  <a:pt x="302029" y="575566"/>
                  <a:pt x="303652" y="566778"/>
                  <a:pt x="307571" y="558941"/>
                </a:cubicBezTo>
                <a:cubicBezTo>
                  <a:pt x="312039" y="550005"/>
                  <a:pt x="319728" y="542938"/>
                  <a:pt x="324196" y="534002"/>
                </a:cubicBezTo>
                <a:cubicBezTo>
                  <a:pt x="345776" y="490841"/>
                  <a:pt x="316663" y="524909"/>
                  <a:pt x="349135" y="492439"/>
                </a:cubicBezTo>
                <a:cubicBezTo>
                  <a:pt x="354677" y="475813"/>
                  <a:pt x="353368" y="454954"/>
                  <a:pt x="365760" y="442562"/>
                </a:cubicBezTo>
                <a:cubicBezTo>
                  <a:pt x="385455" y="422868"/>
                  <a:pt x="406235" y="404264"/>
                  <a:pt x="415636" y="376061"/>
                </a:cubicBezTo>
                <a:lnTo>
                  <a:pt x="432262" y="326184"/>
                </a:lnTo>
                <a:lnTo>
                  <a:pt x="440575" y="301246"/>
                </a:lnTo>
                <a:cubicBezTo>
                  <a:pt x="446469" y="254090"/>
                  <a:pt x="445430" y="240725"/>
                  <a:pt x="457200" y="201493"/>
                </a:cubicBezTo>
                <a:cubicBezTo>
                  <a:pt x="462236" y="184707"/>
                  <a:pt x="464810" y="166644"/>
                  <a:pt x="473826" y="151617"/>
                </a:cubicBezTo>
                <a:lnTo>
                  <a:pt x="498764" y="110053"/>
                </a:lnTo>
                <a:cubicBezTo>
                  <a:pt x="490061" y="23027"/>
                  <a:pt x="475211" y="13071"/>
                  <a:pt x="465513" y="198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10" idx="4"/>
          </p:cNvCxnSpPr>
          <p:nvPr/>
        </p:nvCxnSpPr>
        <p:spPr>
          <a:xfrm>
            <a:off x="6136969" y="4256110"/>
            <a:ext cx="3220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6223000" y="3644900"/>
            <a:ext cx="431800" cy="850900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太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地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敘加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5234682" y="2405209"/>
            <a:ext cx="1224375" cy="5492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85461" y="1476989"/>
            <a:ext cx="549084" cy="276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505498" y="4114802"/>
            <a:ext cx="1304752" cy="1321722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4792114" y="3337734"/>
            <a:ext cx="1147156" cy="889115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3" idx="2"/>
          </p:cNvCxnSpPr>
          <p:nvPr/>
        </p:nvCxnSpPr>
        <p:spPr>
          <a:xfrm flipH="1">
            <a:off x="5631871" y="1555750"/>
            <a:ext cx="178379" cy="19823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184095" y="1342639"/>
            <a:ext cx="306113" cy="314862"/>
          </a:xfrm>
          <a:custGeom>
            <a:avLst/>
            <a:gdLst>
              <a:gd name="connsiteX0" fmla="*/ 127805 w 306113"/>
              <a:gd name="connsiteY0" fmla="*/ 16261 h 314862"/>
              <a:gd name="connsiteX1" fmla="*/ 13505 w 306113"/>
              <a:gd name="connsiteY1" fmla="*/ 200411 h 314862"/>
              <a:gd name="connsiteX2" fmla="*/ 13505 w 306113"/>
              <a:gd name="connsiteY2" fmla="*/ 251211 h 314862"/>
              <a:gd name="connsiteX3" fmla="*/ 115105 w 306113"/>
              <a:gd name="connsiteY3" fmla="*/ 314711 h 314862"/>
              <a:gd name="connsiteX4" fmla="*/ 248455 w 306113"/>
              <a:gd name="connsiteY4" fmla="*/ 232161 h 314862"/>
              <a:gd name="connsiteX5" fmla="*/ 299255 w 306113"/>
              <a:gd name="connsiteY5" fmla="*/ 149611 h 314862"/>
              <a:gd name="connsiteX6" fmla="*/ 305605 w 306113"/>
              <a:gd name="connsiteY6" fmla="*/ 79761 h 314862"/>
              <a:gd name="connsiteX7" fmla="*/ 299255 w 306113"/>
              <a:gd name="connsiteY7" fmla="*/ 41661 h 314862"/>
              <a:gd name="connsiteX8" fmla="*/ 267505 w 306113"/>
              <a:gd name="connsiteY8" fmla="*/ 16261 h 314862"/>
              <a:gd name="connsiteX9" fmla="*/ 204005 w 306113"/>
              <a:gd name="connsiteY9" fmla="*/ 9911 h 314862"/>
              <a:gd name="connsiteX10" fmla="*/ 127805 w 306113"/>
              <a:gd name="connsiteY10" fmla="*/ 16261 h 3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3" h="314862">
                <a:moveTo>
                  <a:pt x="127805" y="16261"/>
                </a:moveTo>
                <a:cubicBezTo>
                  <a:pt x="96055" y="48011"/>
                  <a:pt x="32555" y="161253"/>
                  <a:pt x="13505" y="200411"/>
                </a:cubicBezTo>
                <a:cubicBezTo>
                  <a:pt x="-5545" y="239569"/>
                  <a:pt x="-3428" y="232161"/>
                  <a:pt x="13505" y="251211"/>
                </a:cubicBezTo>
                <a:cubicBezTo>
                  <a:pt x="30438" y="270261"/>
                  <a:pt x="75947" y="317886"/>
                  <a:pt x="115105" y="314711"/>
                </a:cubicBezTo>
                <a:cubicBezTo>
                  <a:pt x="154263" y="311536"/>
                  <a:pt x="217763" y="259678"/>
                  <a:pt x="248455" y="232161"/>
                </a:cubicBezTo>
                <a:cubicBezTo>
                  <a:pt x="279147" y="204644"/>
                  <a:pt x="289730" y="175011"/>
                  <a:pt x="299255" y="149611"/>
                </a:cubicBezTo>
                <a:cubicBezTo>
                  <a:pt x="308780" y="124211"/>
                  <a:pt x="305605" y="97753"/>
                  <a:pt x="305605" y="79761"/>
                </a:cubicBezTo>
                <a:cubicBezTo>
                  <a:pt x="305605" y="61769"/>
                  <a:pt x="305605" y="52244"/>
                  <a:pt x="299255" y="41661"/>
                </a:cubicBezTo>
                <a:cubicBezTo>
                  <a:pt x="292905" y="31078"/>
                  <a:pt x="283380" y="21553"/>
                  <a:pt x="267505" y="16261"/>
                </a:cubicBezTo>
                <a:cubicBezTo>
                  <a:pt x="251630" y="10969"/>
                  <a:pt x="224113" y="10969"/>
                  <a:pt x="204005" y="9911"/>
                </a:cubicBezTo>
                <a:cubicBezTo>
                  <a:pt x="183897" y="8853"/>
                  <a:pt x="159555" y="-15489"/>
                  <a:pt x="127805" y="16261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086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98542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583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0956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格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1" y="899540"/>
            <a:ext cx="12013311" cy="2649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1" y="3722356"/>
            <a:ext cx="11947884" cy="21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" y="739459"/>
            <a:ext cx="11860569" cy="893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" y="1503198"/>
            <a:ext cx="11843393" cy="1672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3" y="3131897"/>
            <a:ext cx="11843393" cy="1624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88"/>
          <a:stretch/>
        </p:blipFill>
        <p:spPr>
          <a:xfrm>
            <a:off x="58188" y="4589992"/>
            <a:ext cx="11878337" cy="568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7" y="5158399"/>
            <a:ext cx="11895515" cy="5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12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文字：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97" y="1051532"/>
            <a:ext cx="11500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耶路撒冷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回加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利的路上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可以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說是耶穌加利利事工的根據地，每次外出遊行佈道之後，都會回到迦百農。所以馬太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9:1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稱其為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【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自己的城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】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。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門徒名單的記憶法：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對弟兄 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奮銳黨的西門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猶大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回加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利的路上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.1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.2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.3</a:t>
            </a: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.4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.5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.6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.7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4354486" y="2894212"/>
            <a:ext cx="2593574" cy="44611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32" y="1396538"/>
            <a:ext cx="335275" cy="4239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72232" y="989371"/>
            <a:ext cx="486757" cy="648384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610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Microsoft YaHei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112</cp:revision>
  <dcterms:created xsi:type="dcterms:W3CDTF">2014-12-30T18:22:34Z</dcterms:created>
  <dcterms:modified xsi:type="dcterms:W3CDTF">2017-09-10T06:21:42Z</dcterms:modified>
</cp:coreProperties>
</file>