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310" r:id="rId3"/>
    <p:sldId id="303" r:id="rId4"/>
    <p:sldId id="304" r:id="rId5"/>
    <p:sldId id="305" r:id="rId6"/>
    <p:sldId id="306" r:id="rId7"/>
    <p:sldId id="307" r:id="rId8"/>
    <p:sldId id="311" r:id="rId9"/>
    <p:sldId id="309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0575"/>
    <a:srgbClr val="A8088A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27" autoAdjust="0"/>
    <p:restoredTop sz="94707" autoAdjust="0"/>
  </p:normalViewPr>
  <p:slideViewPr>
    <p:cSldViewPr snapToGrid="0">
      <p:cViewPr varScale="1">
        <p:scale>
          <a:sx n="112" d="100"/>
          <a:sy n="112" d="100"/>
        </p:scale>
        <p:origin x="84" y="3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FB960-56B7-47DE-9C7E-D52B4FFCA697}" type="datetimeFigureOut">
              <a:rPr lang="en-US" smtClean="0"/>
              <a:t>11/12/2017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EBD3B-ECF3-4AA5-9359-56B4AA43B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6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11/12/2017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0967" y="102122"/>
            <a:ext cx="7966220" cy="14311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跟隨他的腳蹤行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》11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12</a:t>
            </a:r>
            <a:r>
              <a:rPr lang="zh-CN" altLang="en-US" sz="40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日課程</a:t>
            </a:r>
            <a:endParaRPr lang="en-US" altLang="zh-CN" sz="40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7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基督的復活與升天 </a:t>
            </a:r>
            <a:endParaRPr lang="en-US" altLang="zh-CN" sz="4700" b="1" dirty="0" smtClean="0">
              <a:solidFill>
                <a:schemeClr val="bg1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377" y="2688822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課程內容：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252" y="3519819"/>
            <a:ext cx="12111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複習基督的受害與代死：</a:t>
            </a:r>
            <a:r>
              <a:rPr lang="zh-CN" altLang="en-US" sz="4000" dirty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受難周 </a:t>
            </a:r>
            <a:r>
              <a:rPr lang="en-US" altLang="zh-CN" sz="4000" dirty="0" smtClean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順服的</a:t>
            </a:r>
            <a:r>
              <a:rPr lang="zh-TW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道路</a:t>
            </a:r>
            <a:endParaRPr lang="en-US" altLang="zh-TW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課堂作業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</a:t>
            </a:r>
            <a:r>
              <a:rPr lang="zh-TW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督的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復活與升天</a:t>
            </a:r>
            <a:r>
              <a:rPr lang="en-US" altLang="zh-CN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CN" altLang="en-US" sz="4000" dirty="0">
                <a:solidFill>
                  <a:srgbClr val="FFC000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endParaRPr lang="en-US" altLang="zh-TW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一點討論：再說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《</a:t>
            </a:r>
            <a:r>
              <a:rPr lang="zh-CN" altLang="en-US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合一的自由</a:t>
            </a: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》</a:t>
            </a:r>
            <a:endParaRPr lang="en-US" altLang="zh-CN" sz="4000" dirty="0">
              <a:solidFill>
                <a:srgbClr val="FFC000"/>
              </a:solidFill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2068" y="0"/>
            <a:ext cx="10162903" cy="705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一點討論：合一的自由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701" y="659609"/>
            <a:ext cx="1227279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solidFill>
                  <a:prstClr val="white"/>
                </a:solidFill>
              </a:rPr>
              <a:t>在神家用投票解決問題就一定帶來傷害，既然傷害已經造成，所以問題的關鍵不再是避免，而是醫治。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保守自己在基督裏的喜樂：只要我還愛主，就沒什麼大不了的。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與清心愛主的人一起禱告：轉眼仰望耶穌，看那些愛你的人，不被冷漠所勝！</a:t>
            </a:r>
            <a:endParaRPr lang="en-US" altLang="zh-CN" sz="4000" b="1" dirty="0" smtClean="0">
              <a:solidFill>
                <a:prstClr val="white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solidFill>
                  <a:prstClr val="white"/>
                </a:solidFill>
              </a:rPr>
              <a:t>凡事歡歡喜喜地</a:t>
            </a:r>
            <a:r>
              <a:rPr lang="en-US" altLang="zh-CN" sz="4000" b="1" dirty="0" smtClean="0">
                <a:solidFill>
                  <a:prstClr val="white"/>
                </a:solidFill>
              </a:rPr>
              <a:t>…….</a:t>
            </a:r>
            <a:r>
              <a:rPr lang="zh-CN" altLang="en-US" sz="4000" b="1" dirty="0" smtClean="0">
                <a:solidFill>
                  <a:prstClr val="white"/>
                </a:solidFill>
              </a:rPr>
              <a:t>一起讀讀經，一起幹幹活，一起吃吃飯，一起走天路，永遠在一起！</a:t>
            </a:r>
            <a:endParaRPr lang="en-US" altLang="zh-CN" sz="4000" b="1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0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727" y="149863"/>
            <a:ext cx="45426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一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、複習基督的受害與代死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馬可樓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客西馬尼園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大祭司宅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公會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巡撫官邸（安東尼堡）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希律王宮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巡撫官邸（安東尼堡）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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各各他山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9250" y="10837"/>
            <a:ext cx="6317392" cy="6858000"/>
          </a:xfrm>
          <a:prstGeom prst="rect">
            <a:avLst/>
          </a:prstGeom>
        </p:spPr>
      </p:pic>
      <p:cxnSp>
        <p:nvCxnSpPr>
          <p:cNvPr id="11" name="Curved Connector 10"/>
          <p:cNvCxnSpPr/>
          <p:nvPr/>
        </p:nvCxnSpPr>
        <p:spPr>
          <a:xfrm rot="5400000" flipH="1" flipV="1">
            <a:off x="5964149" y="1073650"/>
            <a:ext cx="4623371" cy="4448710"/>
          </a:xfrm>
          <a:prstGeom prst="curvedConnector3">
            <a:avLst>
              <a:gd name="adj1" fmla="val 2889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 rot="5400000">
            <a:off x="6666363" y="1417442"/>
            <a:ext cx="4264950" cy="3402704"/>
          </a:xfrm>
          <a:prstGeom prst="curvedConnector3">
            <a:avLst>
              <a:gd name="adj1" fmla="val 90183"/>
            </a:avLst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097486" y="3439837"/>
            <a:ext cx="766354" cy="18114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7863840" y="1771048"/>
            <a:ext cx="144379" cy="166878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286324" y="1771048"/>
            <a:ext cx="721895" cy="189617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/>
          <p:nvPr/>
        </p:nvCxnSpPr>
        <p:spPr>
          <a:xfrm rot="5400000" flipH="1" flipV="1">
            <a:off x="6755956" y="2414967"/>
            <a:ext cx="1782633" cy="721893"/>
          </a:xfrm>
          <a:prstGeom prst="curvedConnector3">
            <a:avLst>
              <a:gd name="adj1" fmla="val 50000"/>
            </a:avLst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7575082" y="162017"/>
            <a:ext cx="433137" cy="160903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0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83359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三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TW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督的復活與升天</a:t>
            </a:r>
            <a:r>
              <a:rPr lang="en-US" altLang="zh-TW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094" y="659609"/>
            <a:ext cx="75634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dirty="0" smtClean="0">
                <a:solidFill>
                  <a:schemeClr val="bg1"/>
                </a:solidFill>
              </a:rPr>
              <a:t>  </a:t>
            </a:r>
            <a:endParaRPr lang="zh-TW" altLang="en-US" sz="40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4869" y="528980"/>
            <a:ext cx="816438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solidFill>
                  <a:schemeClr val="bg1"/>
                </a:solidFill>
              </a:rPr>
              <a:t>(</a:t>
            </a:r>
            <a:r>
              <a:rPr lang="zh-CN" altLang="en-US" sz="4000" dirty="0" smtClean="0">
                <a:solidFill>
                  <a:schemeClr val="bg1"/>
                </a:solidFill>
              </a:rPr>
              <a:t>耶穌復活</a:t>
            </a:r>
            <a:r>
              <a:rPr lang="en-US" altLang="zh-CN" sz="4000" dirty="0" smtClean="0">
                <a:solidFill>
                  <a:schemeClr val="bg1"/>
                </a:solidFill>
              </a:rPr>
              <a:t>40</a:t>
            </a:r>
            <a:r>
              <a:rPr lang="zh-CN" altLang="en-US" sz="4000" dirty="0" smtClean="0">
                <a:solidFill>
                  <a:schemeClr val="bg1"/>
                </a:solidFill>
              </a:rPr>
              <a:t>天內的</a:t>
            </a:r>
            <a:r>
              <a:rPr lang="en-US" altLang="zh-CN" sz="4000" dirty="0" smtClean="0">
                <a:solidFill>
                  <a:schemeClr val="bg1"/>
                </a:solidFill>
              </a:rPr>
              <a:t>10</a:t>
            </a:r>
            <a:r>
              <a:rPr lang="zh-CN" altLang="en-US" sz="4000" dirty="0" smtClean="0">
                <a:solidFill>
                  <a:schemeClr val="bg1"/>
                </a:solidFill>
              </a:rPr>
              <a:t>次顯現</a:t>
            </a:r>
            <a:r>
              <a:rPr lang="en-US" altLang="zh-CN" sz="4000" dirty="0" smtClean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" y="1236866"/>
            <a:ext cx="12192000" cy="278765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217" t="153" r="-217" b="56539"/>
          <a:stretch/>
        </p:blipFill>
        <p:spPr>
          <a:xfrm>
            <a:off x="130533" y="3802093"/>
            <a:ext cx="12061467" cy="245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9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93346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基督的復活與升天</a:t>
            </a:r>
            <a:r>
              <a:rPr lang="en-US" altLang="zh-TW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1)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60959"/>
          <a:stretch/>
        </p:blipFill>
        <p:spPr>
          <a:xfrm>
            <a:off x="0" y="723060"/>
            <a:ext cx="12192000" cy="10883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217" t="43615" r="-217" b="713"/>
          <a:stretch/>
        </p:blipFill>
        <p:spPr>
          <a:xfrm>
            <a:off x="91390" y="1802673"/>
            <a:ext cx="12126734" cy="317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45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93346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基督的復活與升天</a:t>
            </a:r>
            <a:r>
              <a:rPr lang="en-US" altLang="zh-TW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2)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9596"/>
            <a:ext cx="12192000" cy="30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61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94772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TW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督的復活與升天</a:t>
            </a:r>
            <a:r>
              <a:rPr lang="en-US" altLang="zh-TW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3)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" y="659609"/>
            <a:ext cx="11839398" cy="615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99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093" y="-48277"/>
            <a:ext cx="94772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zh-TW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基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督的復活與升天</a:t>
            </a:r>
            <a:r>
              <a:rPr lang="en-US" altLang="zh-TW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—</a:t>
            </a:r>
            <a:r>
              <a:rPr lang="zh-TW" altLang="en-US" sz="4000" b="1" dirty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榮耀的道路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</a:t>
            </a:r>
            <a:r>
              <a:rPr lang="zh-CN" altLang="en-US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4)</a:t>
            </a:r>
            <a:r>
              <a:rPr lang="en-US" altLang="zh-TW" sz="4000" b="1" dirty="0" smtClean="0">
                <a:solidFill>
                  <a:prstClr val="white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</a:t>
            </a:r>
            <a:endParaRPr lang="en-US" sz="4000" dirty="0">
              <a:solidFill>
                <a:srgbClr val="FFC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" y="659609"/>
            <a:ext cx="12192000" cy="7817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8460"/>
            <a:ext cx="12192000" cy="4201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727" y="149863"/>
            <a:ext cx="454264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基督的復活與升天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1. 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各各他墳墓旁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2.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從墳墓回城路上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3.</a:t>
            </a:r>
            <a:r>
              <a:rPr lang="zh-CN" altLang="en-US" sz="2800" b="1" dirty="0">
                <a:solidFill>
                  <a:prstClr val="white"/>
                </a:solidFill>
                <a:sym typeface="Wingdings" panose="05000000000000000000" pitchFamily="2" charset="2"/>
              </a:rPr>
              <a:t>耶路撒冷</a:t>
            </a:r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城內</a:t>
            </a:r>
            <a:endParaRPr lang="en-US" altLang="zh-CN" sz="2800" b="1" dirty="0" smtClean="0">
              <a:solidFill>
                <a:prstClr val="white"/>
              </a:solidFill>
              <a:sym typeface="Wingdings" panose="05000000000000000000" pitchFamily="2" charset="2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298" y="149863"/>
            <a:ext cx="631739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288994" y="241304"/>
            <a:ext cx="378903" cy="584775"/>
          </a:xfrm>
          <a:prstGeom prst="rect">
            <a:avLst/>
          </a:prstGeom>
          <a:solidFill>
            <a:schemeClr val="accent1">
              <a:alpha val="3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1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82857" y="628836"/>
            <a:ext cx="378903" cy="584775"/>
          </a:xfrm>
          <a:prstGeom prst="rect">
            <a:avLst/>
          </a:prstGeom>
          <a:solidFill>
            <a:schemeClr val="accent1">
              <a:alpha val="3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2</a:t>
            </a:r>
            <a:endParaRPr lang="en-US" sz="3200" dirty="0">
              <a:solidFill>
                <a:prstClr val="black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461760" y="378823"/>
            <a:ext cx="1016685" cy="44725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72308" y="4451899"/>
            <a:ext cx="378903" cy="584775"/>
          </a:xfrm>
          <a:prstGeom prst="rect">
            <a:avLst/>
          </a:prstGeom>
          <a:solidFill>
            <a:schemeClr val="accent1">
              <a:alpha val="38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</a:rPr>
              <a:t>3</a:t>
            </a:r>
            <a:endParaRPr lang="en-US" sz="3200" dirty="0">
              <a:solidFill>
                <a:prstClr val="black"/>
              </a:solidFill>
            </a:endParaRPr>
          </a:p>
        </p:txBody>
      </p:sp>
      <p:cxnSp>
        <p:nvCxnSpPr>
          <p:cNvPr id="13" name="Straight Arrow Connector 12"/>
          <p:cNvCxnSpPr>
            <a:stCxn id="15" idx="2"/>
          </p:cNvCxnSpPr>
          <p:nvPr/>
        </p:nvCxnSpPr>
        <p:spPr>
          <a:xfrm>
            <a:off x="6272309" y="1213611"/>
            <a:ext cx="189450" cy="342370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76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05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727" y="149863"/>
            <a:ext cx="454264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prstClr val="white"/>
                </a:solidFill>
                <a:sym typeface="Wingdings" panose="05000000000000000000" pitchFamily="2" charset="2"/>
              </a:rPr>
              <a:t>基督的復活與升天</a:t>
            </a:r>
            <a:endParaRPr lang="en-US" altLang="zh-CN" sz="2800" b="1" dirty="0">
              <a:solidFill>
                <a:prstClr val="white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1. 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各各他墳墓旁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2.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從墳墓回城路上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3.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耶路撒冷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城內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4. 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去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以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馬忤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斯路上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5.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耶路撒冷城內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6.</a:t>
            </a:r>
            <a:r>
              <a:rPr lang="zh-CN" altLang="en-US" sz="2800" b="1" dirty="0">
                <a:solidFill>
                  <a:schemeClr val="bg1"/>
                </a:solidFill>
                <a:sym typeface="Wingdings" panose="05000000000000000000" pitchFamily="2" charset="2"/>
              </a:rPr>
              <a:t>耶路撒冷城內</a:t>
            </a:r>
            <a:endParaRPr lang="en-US" altLang="zh-CN" sz="2800" b="1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7.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提比哩亞海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8.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不詳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9.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不詳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10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.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加利利所約定的山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11. 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升天</a:t>
            </a:r>
            <a:r>
              <a:rPr lang="en-US" altLang="zh-CN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-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橄</a:t>
            </a:r>
            <a:r>
              <a:rPr lang="zh-CN" altLang="en-US" sz="28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欖山</a:t>
            </a:r>
            <a:endParaRPr lang="en-US" altLang="zh-CN" sz="2800" b="1" dirty="0" smtClean="0">
              <a:solidFill>
                <a:schemeClr val="bg1"/>
              </a:solidFill>
              <a:sym typeface="Wingdings" panose="05000000000000000000" pitchFamily="2" charset="2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759" y="-130629"/>
            <a:ext cx="5309663" cy="685800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7225816" y="3298371"/>
            <a:ext cx="3069772" cy="3415576"/>
            <a:chOff x="4130298" y="149863"/>
            <a:chExt cx="6317392" cy="68580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30298" y="149863"/>
              <a:ext cx="6317392" cy="6858000"/>
            </a:xfrm>
            <a:prstGeom prst="rect">
              <a:avLst/>
            </a:prstGeom>
            <a:ln w="25400">
              <a:solidFill>
                <a:srgbClr val="FF0000"/>
              </a:solidFill>
            </a:ln>
          </p:spPr>
        </p:pic>
        <p:sp>
          <p:nvSpPr>
            <p:cNvPr id="4" name="TextBox 3"/>
            <p:cNvSpPr txBox="1"/>
            <p:nvPr/>
          </p:nvSpPr>
          <p:spPr>
            <a:xfrm>
              <a:off x="7288992" y="241305"/>
              <a:ext cx="568358" cy="803365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82855" y="628836"/>
              <a:ext cx="435753" cy="803365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2</a:t>
              </a:r>
              <a:endParaRPr lang="en-US" sz="20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>
              <a:off x="6461760" y="378823"/>
              <a:ext cx="1016685" cy="44725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272308" y="4451899"/>
              <a:ext cx="515130" cy="803365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3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>
              <a:stCxn id="15" idx="2"/>
            </p:cNvCxnSpPr>
            <p:nvPr/>
          </p:nvCxnSpPr>
          <p:spPr>
            <a:xfrm>
              <a:off x="6300732" y="1432201"/>
              <a:ext cx="161025" cy="3205114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6941286" y="4451255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0" idx="0"/>
            <a:endCxn id="26" idx="3"/>
          </p:cNvCxnSpPr>
          <p:nvPr/>
        </p:nvCxnSpPr>
        <p:spPr>
          <a:xfrm flipH="1" flipV="1">
            <a:off x="7193834" y="4635921"/>
            <a:ext cx="1197993" cy="80504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855866" y="5523459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26" idx="2"/>
          </p:cNvCxnSpPr>
          <p:nvPr/>
        </p:nvCxnSpPr>
        <p:spPr>
          <a:xfrm>
            <a:off x="7067560" y="4820587"/>
            <a:ext cx="788306" cy="82043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8046762" y="5871464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7729591" y="1856115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390710" y="844462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9842081" y="1458201"/>
            <a:ext cx="252548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9968355" y="4735171"/>
            <a:ext cx="448049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0094629" y="4635921"/>
            <a:ext cx="551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283236" y="437902"/>
            <a:ext cx="448049" cy="369332"/>
          </a:xfrm>
          <a:prstGeom prst="rect">
            <a:avLst/>
          </a:prstGeom>
          <a:solidFill>
            <a:srgbClr val="0070C0">
              <a:alpha val="49000"/>
            </a:srgbClr>
          </a:solidFill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2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19691</TotalTime>
  <Words>549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Microsoft YaHei</vt:lpstr>
      <vt:lpstr>新細明體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248</cp:revision>
  <dcterms:created xsi:type="dcterms:W3CDTF">2014-12-30T18:22:34Z</dcterms:created>
  <dcterms:modified xsi:type="dcterms:W3CDTF">2017-11-12T19:18:24Z</dcterms:modified>
</cp:coreProperties>
</file>