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4" r:id="rId2"/>
    <p:sldId id="276" r:id="rId3"/>
    <p:sldId id="27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ce Bug" userId="bca176e10e165fe4" providerId="Windows Live" clId="Web-{33A2AD89-ED6F-4A88-8696-20B60BBEF69B}"/>
    <pc:docChg chg="modSld">
      <pc:chgData name="Ice Bug" userId="bca176e10e165fe4" providerId="Windows Live" clId="Web-{33A2AD89-ED6F-4A88-8696-20B60BBEF69B}" dt="2021-11-16T23:31:13.792" v="382" actId="20577"/>
      <pc:docMkLst>
        <pc:docMk/>
      </pc:docMkLst>
      <pc:sldChg chg="addSp delSp modSp">
        <pc:chgData name="Ice Bug" userId="bca176e10e165fe4" providerId="Windows Live" clId="Web-{33A2AD89-ED6F-4A88-8696-20B60BBEF69B}" dt="2021-11-16T23:31:00.995" v="380" actId="20577"/>
        <pc:sldMkLst>
          <pc:docMk/>
          <pc:sldMk cId="3249573143" sldId="274"/>
        </pc:sldMkLst>
        <pc:spChg chg="add del mod">
          <ac:chgData name="Ice Bug" userId="bca176e10e165fe4" providerId="Windows Live" clId="Web-{33A2AD89-ED6F-4A88-8696-20B60BBEF69B}" dt="2021-11-16T23:23:39.719" v="293"/>
          <ac:spMkLst>
            <pc:docMk/>
            <pc:sldMk cId="3249573143" sldId="274"/>
            <ac:spMk id="2" creationId="{38E9554D-9E9B-4F6B-920E-939606535427}"/>
          </ac:spMkLst>
        </pc:spChg>
        <pc:spChg chg="mod">
          <ac:chgData name="Ice Bug" userId="bca176e10e165fe4" providerId="Windows Live" clId="Web-{33A2AD89-ED6F-4A88-8696-20B60BBEF69B}" dt="2021-11-16T23:31:00.995" v="380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">
        <pc:chgData name="Ice Bug" userId="bca176e10e165fe4" providerId="Windows Live" clId="Web-{33A2AD89-ED6F-4A88-8696-20B60BBEF69B}" dt="2021-11-16T23:21:31.856" v="273" actId="20577"/>
        <pc:sldMkLst>
          <pc:docMk/>
          <pc:sldMk cId="104291633" sldId="275"/>
        </pc:sldMkLst>
        <pc:spChg chg="mod">
          <ac:chgData name="Ice Bug" userId="bca176e10e165fe4" providerId="Windows Live" clId="Web-{33A2AD89-ED6F-4A88-8696-20B60BBEF69B}" dt="2021-11-16T23:21:31.856" v="273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">
        <pc:chgData name="Ice Bug" userId="bca176e10e165fe4" providerId="Windows Live" clId="Web-{33A2AD89-ED6F-4A88-8696-20B60BBEF69B}" dt="2021-11-16T23:31:13.792" v="382" actId="20577"/>
        <pc:sldMkLst>
          <pc:docMk/>
          <pc:sldMk cId="3274579548" sldId="276"/>
        </pc:sldMkLst>
        <pc:spChg chg="mod">
          <ac:chgData name="Ice Bug" userId="bca176e10e165fe4" providerId="Windows Live" clId="Web-{33A2AD89-ED6F-4A88-8696-20B60BBEF69B}" dt="2021-11-16T23:31:13.792" v="382" actId="20577"/>
          <ac:spMkLst>
            <pc:docMk/>
            <pc:sldMk cId="3274579548" sldId="276"/>
            <ac:spMk id="3" creationId="{C6C43E60-3FFF-43A9-87B5-8F2AFAC9D0B6}"/>
          </ac:spMkLst>
        </pc:spChg>
      </pc:sldChg>
    </pc:docChg>
  </pc:docChgLst>
  <pc:docChgLst>
    <pc:chgData name="Ice Bug" userId="bca176e10e165fe4" providerId="Windows Live" clId="Web-{ED55BC1A-30FC-4C02-855A-573696DCB164}"/>
    <pc:docChg chg="modSld">
      <pc:chgData name="Ice Bug" userId="bca176e10e165fe4" providerId="Windows Live" clId="Web-{ED55BC1A-30FC-4C02-855A-573696DCB164}" dt="2021-11-16T04:29:55.637" v="125" actId="20577"/>
      <pc:docMkLst>
        <pc:docMk/>
      </pc:docMkLst>
      <pc:sldChg chg="modSp">
        <pc:chgData name="Ice Bug" userId="bca176e10e165fe4" providerId="Windows Live" clId="Web-{ED55BC1A-30FC-4C02-855A-573696DCB164}" dt="2021-11-16T04:29:55.637" v="125" actId="20577"/>
        <pc:sldMkLst>
          <pc:docMk/>
          <pc:sldMk cId="104291633" sldId="275"/>
        </pc:sldMkLst>
        <pc:spChg chg="mod">
          <ac:chgData name="Ice Bug" userId="bca176e10e165fe4" providerId="Windows Live" clId="Web-{ED55BC1A-30FC-4C02-855A-573696DCB164}" dt="2021-11-16T04:29:55.637" v="125" actId="20577"/>
          <ac:spMkLst>
            <pc:docMk/>
            <pc:sldMk cId="104291633" sldId="275"/>
            <ac:spMk id="5" creationId="{EB5618C7-5480-49EC-AE9F-6344D1F8D38D}"/>
          </ac:spMkLst>
        </pc:spChg>
      </pc:sldChg>
    </pc:docChg>
  </pc:docChgLst>
  <pc:docChgLst>
    <pc:chgData name="Ice Bug" userId="bca176e10e165fe4" providerId="Windows Live" clId="Web-{8D758494-F2EB-4C5F-AC20-D140A5E88CCA}"/>
    <pc:docChg chg="addSld modSld">
      <pc:chgData name="Ice Bug" userId="bca176e10e165fe4" providerId="Windows Live" clId="Web-{8D758494-F2EB-4C5F-AC20-D140A5E88CCA}" dt="2021-11-11T00:29:21.749" v="397" actId="20577"/>
      <pc:docMkLst>
        <pc:docMk/>
      </pc:docMkLst>
      <pc:sldChg chg="modSp">
        <pc:chgData name="Ice Bug" userId="bca176e10e165fe4" providerId="Windows Live" clId="Web-{8D758494-F2EB-4C5F-AC20-D140A5E88CCA}" dt="2021-11-11T00:29:21.749" v="397" actId="20577"/>
        <pc:sldMkLst>
          <pc:docMk/>
          <pc:sldMk cId="3249573143" sldId="274"/>
        </pc:sldMkLst>
        <pc:spChg chg="mod">
          <ac:chgData name="Ice Bug" userId="bca176e10e165fe4" providerId="Windows Live" clId="Web-{8D758494-F2EB-4C5F-AC20-D140A5E88CCA}" dt="2021-11-11T00:29:21.749" v="397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">
        <pc:chgData name="Ice Bug" userId="bca176e10e165fe4" providerId="Windows Live" clId="Web-{8D758494-F2EB-4C5F-AC20-D140A5E88CCA}" dt="2021-11-11T00:22:19.972" v="332" actId="20577"/>
        <pc:sldMkLst>
          <pc:docMk/>
          <pc:sldMk cId="104291633" sldId="275"/>
        </pc:sldMkLst>
        <pc:spChg chg="del">
          <ac:chgData name="Ice Bug" userId="bca176e10e165fe4" providerId="Windows Live" clId="Web-{8D758494-F2EB-4C5F-AC20-D140A5E88CCA}" dt="2021-11-11T00:17:12.542" v="133"/>
          <ac:spMkLst>
            <pc:docMk/>
            <pc:sldMk cId="104291633" sldId="275"/>
            <ac:spMk id="3" creationId="{00000000-0000-0000-0000-000000000000}"/>
          </ac:spMkLst>
        </pc:spChg>
        <pc:spChg chg="add mod">
          <ac:chgData name="Ice Bug" userId="bca176e10e165fe4" providerId="Windows Live" clId="Web-{8D758494-F2EB-4C5F-AC20-D140A5E88CCA}" dt="2021-11-11T00:22:19.972" v="332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 new">
        <pc:chgData name="Ice Bug" userId="bca176e10e165fe4" providerId="Windows Live" clId="Web-{8D758494-F2EB-4C5F-AC20-D140A5E88CCA}" dt="2021-11-11T00:29:14.264" v="394" actId="20577"/>
        <pc:sldMkLst>
          <pc:docMk/>
          <pc:sldMk cId="3274579548" sldId="276"/>
        </pc:sldMkLst>
        <pc:spChg chg="mod">
          <ac:chgData name="Ice Bug" userId="bca176e10e165fe4" providerId="Windows Live" clId="Web-{8D758494-F2EB-4C5F-AC20-D140A5E88CCA}" dt="2021-11-11T00:29:14.264" v="394" actId="20577"/>
          <ac:spMkLst>
            <pc:docMk/>
            <pc:sldMk cId="3274579548" sldId="276"/>
            <ac:spMk id="3" creationId="{C6C43E60-3FFF-43A9-87B5-8F2AFAC9D0B6}"/>
          </ac:spMkLst>
        </pc:spChg>
      </pc:sldChg>
    </pc:docChg>
  </pc:docChgLst>
  <pc:docChgLst>
    <pc:chgData name="Ice Bug" userId="bca176e10e165fe4" providerId="Windows Live" clId="Web-{8E9CC381-9019-44B2-AF92-7C8C01A8BA3E}"/>
    <pc:docChg chg="modSld">
      <pc:chgData name="Ice Bug" userId="bca176e10e165fe4" providerId="Windows Live" clId="Web-{8E9CC381-9019-44B2-AF92-7C8C01A8BA3E}" dt="2021-11-11T00:34:50.350" v="35" actId="20577"/>
      <pc:docMkLst>
        <pc:docMk/>
      </pc:docMkLst>
      <pc:sldChg chg="modSp">
        <pc:chgData name="Ice Bug" userId="bca176e10e165fe4" providerId="Windows Live" clId="Web-{8E9CC381-9019-44B2-AF92-7C8C01A8BA3E}" dt="2021-11-11T00:34:50.350" v="35" actId="20577"/>
        <pc:sldMkLst>
          <pc:docMk/>
          <pc:sldMk cId="3249573143" sldId="274"/>
        </pc:sldMkLst>
        <pc:spChg chg="mod">
          <ac:chgData name="Ice Bug" userId="bca176e10e165fe4" providerId="Windows Live" clId="Web-{8E9CC381-9019-44B2-AF92-7C8C01A8BA3E}" dt="2021-11-11T00:34:50.350" v="35" actId="20577"/>
          <ac:spMkLst>
            <pc:docMk/>
            <pc:sldMk cId="3249573143" sldId="274"/>
            <ac:spMk id="3" creationId="{00000000-0000-0000-0000-000000000000}"/>
          </ac:spMkLst>
        </pc:spChg>
      </pc:sldChg>
    </pc:docChg>
  </pc:docChgLst>
  <pc:docChgLst>
    <pc:chgData name="Ice Bug" userId="bca176e10e165fe4" providerId="Windows Live" clId="Web-{4FDBA749-D671-4223-A2FC-A6F334CED553}"/>
    <pc:docChg chg="modSld">
      <pc:chgData name="Ice Bug" userId="bca176e10e165fe4" providerId="Windows Live" clId="Web-{4FDBA749-D671-4223-A2FC-A6F334CED553}" dt="2021-10-06T02:46:55.944" v="23" actId="20577"/>
      <pc:docMkLst>
        <pc:docMk/>
      </pc:docMkLst>
      <pc:sldChg chg="modSp">
        <pc:chgData name="Ice Bug" userId="bca176e10e165fe4" providerId="Windows Live" clId="Web-{4FDBA749-D671-4223-A2FC-A6F334CED553}" dt="2021-10-06T02:46:12.582" v="17" actId="20577"/>
        <pc:sldMkLst>
          <pc:docMk/>
          <pc:sldMk cId="3249573143" sldId="274"/>
        </pc:sldMkLst>
        <pc:spChg chg="mod">
          <ac:chgData name="Ice Bug" userId="bca176e10e165fe4" providerId="Windows Live" clId="Web-{4FDBA749-D671-4223-A2FC-A6F334CED553}" dt="2021-10-06T02:46:12.582" v="17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">
        <pc:chgData name="Ice Bug" userId="bca176e10e165fe4" providerId="Windows Live" clId="Web-{4FDBA749-D671-4223-A2FC-A6F334CED553}" dt="2021-10-06T02:46:55.944" v="23" actId="20577"/>
        <pc:sldMkLst>
          <pc:docMk/>
          <pc:sldMk cId="104291633" sldId="275"/>
        </pc:sldMkLst>
        <pc:spChg chg="mod">
          <ac:chgData name="Ice Bug" userId="bca176e10e165fe4" providerId="Windows Live" clId="Web-{4FDBA749-D671-4223-A2FC-A6F334CED553}" dt="2021-10-06T02:46:55.944" v="23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Ice Bug" userId="bca176e10e165fe4" providerId="Windows Live" clId="Web-{8E183036-E57E-48AB-A83C-A49DACF47135}"/>
    <pc:docChg chg="modSld">
      <pc:chgData name="Ice Bug" userId="bca176e10e165fe4" providerId="Windows Live" clId="Web-{8E183036-E57E-48AB-A83C-A49DACF47135}" dt="2021-10-06T02:52:55.404" v="8" actId="20577"/>
      <pc:docMkLst>
        <pc:docMk/>
      </pc:docMkLst>
      <pc:sldChg chg="modSp">
        <pc:chgData name="Ice Bug" userId="bca176e10e165fe4" providerId="Windows Live" clId="Web-{8E183036-E57E-48AB-A83C-A49DACF47135}" dt="2021-10-06T02:52:55.404" v="8" actId="20577"/>
        <pc:sldMkLst>
          <pc:docMk/>
          <pc:sldMk cId="104291633" sldId="275"/>
        </pc:sldMkLst>
        <pc:spChg chg="mod">
          <ac:chgData name="Ice Bug" userId="bca176e10e165fe4" providerId="Windows Live" clId="Web-{8E183036-E57E-48AB-A83C-A49DACF47135}" dt="2021-10-06T02:52:55.404" v="8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97C0017F-D844-4F18-937C-15F601C0CD44}"/>
    <pc:docChg chg="custSel modSld">
      <pc:chgData name="Hua, Yiying" userId="aa6a9e03-c5b1-4834-9746-68923240f5ba" providerId="ADAL" clId="{97C0017F-D844-4F18-937C-15F601C0CD44}" dt="2021-11-20T15:36:02.229" v="14" actId="1076"/>
      <pc:docMkLst>
        <pc:docMk/>
      </pc:docMkLst>
      <pc:sldChg chg="modSp mod">
        <pc:chgData name="Hua, Yiying" userId="aa6a9e03-c5b1-4834-9746-68923240f5ba" providerId="ADAL" clId="{97C0017F-D844-4F18-937C-15F601C0CD44}" dt="2021-11-20T15:35:46.071" v="13" actId="20577"/>
        <pc:sldMkLst>
          <pc:docMk/>
          <pc:sldMk cId="3249573143" sldId="274"/>
        </pc:sldMkLst>
        <pc:spChg chg="mod">
          <ac:chgData name="Hua, Yiying" userId="aa6a9e03-c5b1-4834-9746-68923240f5ba" providerId="ADAL" clId="{97C0017F-D844-4F18-937C-15F601C0CD44}" dt="2021-11-20T15:35:46.071" v="13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delSp modSp mod">
        <pc:chgData name="Hua, Yiying" userId="aa6a9e03-c5b1-4834-9746-68923240f5ba" providerId="ADAL" clId="{97C0017F-D844-4F18-937C-15F601C0CD44}" dt="2021-11-20T15:36:02.229" v="14" actId="1076"/>
        <pc:sldMkLst>
          <pc:docMk/>
          <pc:sldMk cId="3274579548" sldId="276"/>
        </pc:sldMkLst>
        <pc:spChg chg="del">
          <ac:chgData name="Hua, Yiying" userId="aa6a9e03-c5b1-4834-9746-68923240f5ba" providerId="ADAL" clId="{97C0017F-D844-4F18-937C-15F601C0CD44}" dt="2021-11-20T15:35:03.133" v="0" actId="478"/>
          <ac:spMkLst>
            <pc:docMk/>
            <pc:sldMk cId="3274579548" sldId="276"/>
            <ac:spMk id="2" creationId="{9CE8587D-FE14-4D6A-9710-A839BC1B2747}"/>
          </ac:spMkLst>
        </pc:spChg>
        <pc:spChg chg="mod">
          <ac:chgData name="Hua, Yiying" userId="aa6a9e03-c5b1-4834-9746-68923240f5ba" providerId="ADAL" clId="{97C0017F-D844-4F18-937C-15F601C0CD44}" dt="2021-11-20T15:36:02.229" v="14" actId="1076"/>
          <ac:spMkLst>
            <pc:docMk/>
            <pc:sldMk cId="3274579548" sldId="276"/>
            <ac:spMk id="3" creationId="{C6C43E60-3FFF-43A9-87B5-8F2AFAC9D0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454480" cy="5059880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buNone/>
            </a:pPr>
            <a:r>
              <a:rPr lang="zh-CN" altLang="en-US" sz="2400" dirty="0">
                <a:ea typeface="+mn-lt"/>
                <a:cs typeface="+mn-lt"/>
              </a:rPr>
              <a:t>                  </a:t>
            </a:r>
            <a:endParaRPr lang="en-US" altLang="zh-CN" sz="2400" dirty="0">
              <a:ea typeface="+mn-lt"/>
              <a:cs typeface="+mn-lt"/>
            </a:endParaRPr>
          </a:p>
          <a:p>
            <a:pPr>
              <a:buNone/>
            </a:pPr>
            <a:r>
              <a:rPr lang="zh-CN" altLang="en-US" sz="2400" dirty="0">
                <a:ea typeface="+mn-lt"/>
                <a:cs typeface="+mn-lt"/>
              </a:rPr>
              <a:t>  一，</a:t>
            </a:r>
            <a:r>
              <a:rPr lang="en-US" altLang="zh-CN" sz="2400" dirty="0">
                <a:ea typeface="+mn-lt"/>
                <a:cs typeface="+mn-lt"/>
              </a:rPr>
              <a:t> </a:t>
            </a:r>
            <a:r>
              <a:rPr lang="zh-CN" altLang="en-US" sz="2400" dirty="0">
                <a:ea typeface="+mn-lt"/>
                <a:cs typeface="+mn-lt"/>
              </a:rPr>
              <a:t>信是什么（来</a:t>
            </a:r>
            <a:r>
              <a:rPr lang="en-US" sz="2400" dirty="0">
                <a:ea typeface="+mn-lt"/>
                <a:cs typeface="+mn-lt"/>
              </a:rPr>
              <a:t>11：1-3）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zh-CN" dirty="0">
                <a:ea typeface="+mn-lt"/>
                <a:cs typeface="+mn-lt"/>
              </a:rPr>
              <a:t>1. 信心依据的</a:t>
            </a:r>
            <a:r>
              <a:rPr lang="zh-CN" altLang="en-US" dirty="0">
                <a:ea typeface="+mn-lt"/>
                <a:cs typeface="+mn-lt"/>
              </a:rPr>
              <a:t>是信神，祂是“实底”、“确据”的来源。</a:t>
            </a:r>
          </a:p>
          <a:p>
            <a:pPr>
              <a:buNone/>
            </a:pPr>
            <a:r>
              <a:rPr lang="zh-CN" altLang="en-US" dirty="0">
                <a:ea typeface="宋体"/>
              </a:rPr>
              <a:t>2.</a:t>
            </a:r>
            <a:r>
              <a:rPr lang="zh-CN" dirty="0">
                <a:ea typeface="+mn-lt"/>
                <a:cs typeface="+mn-lt"/>
              </a:rPr>
              <a:t> “所望之事” 、“未见之事” 这些都是看不见的事，需要</a:t>
            </a:r>
            <a:r>
              <a:rPr lang="zh-CN" altLang="en-US" dirty="0">
                <a:ea typeface="+mn-lt"/>
                <a:cs typeface="+mn-lt"/>
              </a:rPr>
              <a:t>神赐下</a:t>
            </a:r>
            <a:r>
              <a:rPr lang="zh-CN" dirty="0">
                <a:ea typeface="+mn-lt"/>
                <a:cs typeface="+mn-lt"/>
              </a:rPr>
              <a:t>信心接受</a:t>
            </a:r>
            <a:r>
              <a:rPr lang="zh-CN" altLang="en-US" dirty="0">
                <a:ea typeface="+mn-lt"/>
                <a:cs typeface="+mn-lt"/>
              </a:rPr>
              <a:t>。</a:t>
            </a:r>
          </a:p>
          <a:p>
            <a:pPr>
              <a:buNone/>
            </a:pPr>
            <a:r>
              <a:rPr lang="en-US" altLang="zh-CN" dirty="0">
                <a:ea typeface="+mn-lt"/>
                <a:cs typeface="+mn-lt"/>
              </a:rPr>
              <a:t>3.</a:t>
            </a:r>
            <a:r>
              <a:rPr lang="zh-CN" dirty="0">
                <a:ea typeface="+mn-lt"/>
                <a:cs typeface="+mn-lt"/>
              </a:rPr>
              <a:t>古人的信心见证得神得赞许</a:t>
            </a:r>
            <a:r>
              <a:rPr lang="zh-CN" altLang="en-US" dirty="0">
                <a:ea typeface="+mn-lt"/>
                <a:cs typeface="+mn-lt"/>
              </a:rPr>
              <a:t>。</a:t>
            </a:r>
            <a:endParaRPr lang="zh-CN" dirty="0"/>
          </a:p>
          <a:p>
            <a:pPr>
              <a:buNone/>
            </a:pPr>
            <a:r>
              <a:rPr lang="en-US" altLang="zh-CN" dirty="0">
                <a:ea typeface="宋体"/>
              </a:rPr>
              <a:t>4.我们自己的世界观就是信心见证。</a:t>
            </a:r>
            <a:endParaRPr lang="en-US" dirty="0">
              <a:ea typeface="+mn-lt"/>
              <a:cs typeface="+mn-lt"/>
            </a:endParaRPr>
          </a:p>
          <a:p>
            <a:pPr>
              <a:buNone/>
            </a:pPr>
            <a:endParaRPr lang="zh-CN" altLang="en-US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C43E60-3FFF-43A9-87B5-8F2AFAC9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4389120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zh-CN"/>
              <a:t>二，信心伟人的见证（来11：4-38）</a:t>
            </a:r>
            <a:endParaRPr lang="zh-CN">
              <a:ea typeface="+mn-lt"/>
              <a:cs typeface="+mn-lt"/>
            </a:endParaRPr>
          </a:p>
          <a:p>
            <a:endParaRPr lang="zh-CN" altLang="en-US" dirty="0">
              <a:ea typeface="宋体"/>
              <a:cs typeface="+mn-lt"/>
            </a:endParaRPr>
          </a:p>
          <a:p>
            <a:r>
              <a:rPr lang="en-US" altLang="zh-CN" dirty="0">
                <a:ea typeface="+mn-lt"/>
                <a:cs typeface="+mn-lt"/>
              </a:rPr>
              <a:t>1.</a:t>
            </a:r>
            <a:r>
              <a:rPr lang="zh-CN">
                <a:ea typeface="+mn-lt"/>
                <a:cs typeface="+mn-lt"/>
              </a:rPr>
              <a:t>人类创始之时的信心伟人的见证（来11：4-7）</a:t>
            </a:r>
            <a:endParaRPr lang="zh-CN" altLang="en-US" dirty="0">
              <a:ea typeface="宋体"/>
            </a:endParaRPr>
          </a:p>
          <a:p>
            <a:r>
              <a:rPr lang="en-US" altLang="zh-CN" dirty="0">
                <a:ea typeface="+mn-lt"/>
                <a:cs typeface="+mn-lt"/>
              </a:rPr>
              <a:t>2.</a:t>
            </a:r>
            <a:r>
              <a:rPr lang="zh-CN">
                <a:ea typeface="+mn-lt"/>
                <a:cs typeface="+mn-lt"/>
              </a:rPr>
              <a:t>亚伯拉罕及其家人的信心见证（来11：8-22）</a:t>
            </a:r>
            <a:endParaRPr lang="zh-CN">
              <a:ea typeface="宋体"/>
            </a:endParaRPr>
          </a:p>
          <a:p>
            <a:r>
              <a:rPr lang="en-US" altLang="zh-CN" dirty="0">
                <a:ea typeface="+mn-lt"/>
                <a:cs typeface="+mn-lt"/>
              </a:rPr>
              <a:t>3.</a:t>
            </a:r>
            <a:r>
              <a:rPr lang="zh-CN">
                <a:ea typeface="+mn-lt"/>
                <a:cs typeface="+mn-lt"/>
              </a:rPr>
              <a:t>以色列民族中的信心伟人的见证</a:t>
            </a:r>
            <a:r>
              <a:rPr lang="zh-CN" altLang="en-US">
                <a:ea typeface="+mn-lt"/>
                <a:cs typeface="+mn-lt"/>
              </a:rPr>
              <a:t>（来11：23-31）</a:t>
            </a:r>
          </a:p>
          <a:p>
            <a:r>
              <a:rPr lang="zh-CN" altLang="en-US">
                <a:ea typeface="宋体"/>
              </a:rPr>
              <a:t>4.以色列民族中的士师和先知的信心见证（来11：32-38）</a:t>
            </a:r>
            <a:endParaRPr lang="zh-CN" altLang="en-US" dirty="0">
              <a:ea typeface="宋体"/>
            </a:endParaRPr>
          </a:p>
          <a:p>
            <a:endParaRPr lang="zh-CN" altLang="en-US" dirty="0">
              <a:ea typeface="宋体"/>
              <a:cs typeface="+mn-lt"/>
            </a:endParaRPr>
          </a:p>
          <a:p>
            <a:r>
              <a:rPr lang="zh-CN">
                <a:ea typeface="+mn-lt"/>
                <a:cs typeface="+mn-lt"/>
              </a:rPr>
              <a:t>三</a:t>
            </a:r>
            <a:r>
              <a:rPr lang="zh-CN" altLang="en-US">
                <a:ea typeface="+mn-lt"/>
                <a:cs typeface="+mn-lt"/>
              </a:rPr>
              <a:t>，以</a:t>
            </a:r>
            <a:r>
              <a:rPr lang="zh-CN">
                <a:ea typeface="+mn-lt"/>
                <a:cs typeface="+mn-lt"/>
              </a:rPr>
              <a:t>信心</a:t>
            </a:r>
            <a:r>
              <a:rPr lang="zh-CN" altLang="en-US">
                <a:ea typeface="+mn-lt"/>
                <a:cs typeface="+mn-lt"/>
              </a:rPr>
              <a:t>看见</a:t>
            </a:r>
            <a:r>
              <a:rPr lang="zh-CN">
                <a:ea typeface="+mn-lt"/>
                <a:cs typeface="+mn-lt"/>
              </a:rPr>
              <a:t>神的计划</a:t>
            </a:r>
            <a:r>
              <a:rPr lang="zh-CN" altLang="en-US">
                <a:ea typeface="+mn-lt"/>
                <a:cs typeface="+mn-lt"/>
              </a:rPr>
              <a:t>的完全</a:t>
            </a:r>
            <a:r>
              <a:rPr lang="zh-CN">
                <a:ea typeface="+mn-lt"/>
                <a:cs typeface="+mn-lt"/>
              </a:rPr>
              <a:t>（来11：39-40）</a:t>
            </a:r>
            <a:endParaRPr lang="zh-CN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7457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B5618C7-5480-49EC-AE9F-6344D1F8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zh-CN" altLang="en-US">
                <a:ea typeface="宋体"/>
              </a:rPr>
              <a:t>1.请问您里面的“所望之事”、“未见之事”是什么？对您的生活如何影响？</a:t>
            </a:r>
            <a:endParaRPr lang="zh-CN" altLang="en-US" dirty="0">
              <a:ea typeface="宋体"/>
            </a:endParaRPr>
          </a:p>
          <a:p>
            <a:endParaRPr lang="zh-CN" altLang="en-US" dirty="0">
              <a:ea typeface="宋体"/>
            </a:endParaRPr>
          </a:p>
          <a:p>
            <a:r>
              <a:rPr lang="zh-CN" altLang="en-US">
                <a:ea typeface="宋体"/>
              </a:rPr>
              <a:t>2. 神赐下许多应许，比如“更美的家乡”、“得永存的基业”，这些应许是如何吸引您？您又是如何抓住这些应许过今天的生活？</a:t>
            </a:r>
          </a:p>
          <a:p>
            <a:endParaRPr lang="zh-CN" altLang="en-US" dirty="0">
              <a:ea typeface="宋体"/>
            </a:endParaRPr>
          </a:p>
          <a:p>
            <a:r>
              <a:rPr lang="zh-CN" altLang="en-US">
                <a:ea typeface="宋体"/>
              </a:rPr>
              <a:t>3. 透过观看信心伟人的见证，请您谈谈自己的感想，哪一个人物最吸引您，如何在生活中激励您加赠对上帝的信靠？</a:t>
            </a:r>
          </a:p>
          <a:p>
            <a:endParaRPr lang="zh-CN" altLang="en-US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2029</TotalTime>
  <Words>395</Words>
  <Application>Microsoft Office PowerPoint</Application>
  <PresentationFormat>On-screen Show (4:3)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Flow</vt:lpstr>
      <vt:lpstr>PowerPoint Presentation</vt:lpstr>
      <vt:lpstr>PowerPoint Presentation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467</cp:revision>
  <dcterms:created xsi:type="dcterms:W3CDTF">2006-08-16T00:00:00Z</dcterms:created>
  <dcterms:modified xsi:type="dcterms:W3CDTF">2021-11-20T15:36:07Z</dcterms:modified>
</cp:coreProperties>
</file>