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508" r:id="rId3"/>
    <p:sldId id="509" r:id="rId4"/>
    <p:sldId id="510" r:id="rId5"/>
    <p:sldId id="511" r:id="rId6"/>
    <p:sldId id="512" r:id="rId7"/>
    <p:sldId id="503" r:id="rId8"/>
    <p:sldId id="513" r:id="rId9"/>
    <p:sldId id="514" r:id="rId10"/>
    <p:sldId id="516" r:id="rId11"/>
    <p:sldId id="515" r:id="rId12"/>
    <p:sldId id="5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15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- 5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保羅的基督論簡介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33" y="1940807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課程內容：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個方面</a:t>
            </a:r>
            <a:endParaRPr 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12649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簡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單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總結整本新約聖經：</a:t>
            </a:r>
            <a:endParaRPr lang="en-US" altLang="zh-TW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羅關於“基督” 的觀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</a:t>
            </a:r>
            <a:endParaRPr lang="en-US" altLang="zh-CN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zh-TW" alt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保羅論耶穌基督的地位：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祂是我們敬拜的對象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 smtClean="0">
                <a:ea typeface="SimHei" panose="02010609060101010101" pitchFamily="49" charset="-122"/>
              </a:rPr>
              <a:t>神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祂是我們禱告的對象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 smtClean="0">
                <a:ea typeface="SimHei" panose="02010609060101010101" pitchFamily="49" charset="-122"/>
              </a:rPr>
              <a:t>神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保羅論耶穌基督的工作：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祂</a:t>
            </a:r>
            <a:r>
              <a:rPr lang="zh-CN" altLang="en-US" sz="2800" dirty="0" smtClean="0">
                <a:ea typeface="SimHei" panose="02010609060101010101" pitchFamily="49" charset="-122"/>
              </a:rPr>
              <a:t>是創造</a:t>
            </a:r>
            <a:r>
              <a:rPr lang="zh-CN" altLang="en-US" sz="2800" dirty="0">
                <a:ea typeface="SimHei" panose="02010609060101010101" pitchFamily="49" charset="-122"/>
              </a:rPr>
              <a:t>宇宙萬有</a:t>
            </a:r>
            <a:r>
              <a:rPr lang="zh-CN" altLang="en-US" sz="2800" dirty="0" smtClean="0">
                <a:ea typeface="SimHei" panose="02010609060101010101" pitchFamily="49" charset="-122"/>
              </a:rPr>
              <a:t>的主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>
                <a:ea typeface="SimHei" panose="02010609060101010101" pitchFamily="49" charset="-122"/>
              </a:rPr>
              <a:t>神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祂</a:t>
            </a:r>
            <a:r>
              <a:rPr lang="zh-CN" altLang="en-US" sz="2800" dirty="0" smtClean="0">
                <a:ea typeface="SimHei" panose="02010609060101010101" pitchFamily="49" charset="-122"/>
              </a:rPr>
              <a:t>是維持宇宙萬有的主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 smtClean="0">
                <a:ea typeface="SimHei" panose="02010609060101010101" pitchFamily="49" charset="-122"/>
              </a:rPr>
              <a:t>神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祂是審判的主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 smtClean="0">
                <a:ea typeface="SimHei" panose="02010609060101010101" pitchFamily="49" charset="-122"/>
              </a:rPr>
              <a:t>神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祂是拯救的主 </a:t>
            </a:r>
            <a:r>
              <a:rPr lang="en-US" altLang="zh-CN" sz="2800" dirty="0" smtClean="0">
                <a:ea typeface="SimHei" panose="02010609060101010101" pitchFamily="49" charset="-122"/>
              </a:rPr>
              <a:t>— </a:t>
            </a:r>
            <a:r>
              <a:rPr lang="zh-CN" altLang="en-US" sz="2800" dirty="0" smtClean="0">
                <a:ea typeface="SimHei" panose="02010609060101010101" pitchFamily="49" charset="-122"/>
              </a:rPr>
              <a:t>神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800" dirty="0" smtClean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保羅的基督論簡介 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-—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2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2315" y="4999050"/>
            <a:ext cx="8049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基督論 </a:t>
            </a:r>
            <a:r>
              <a:rPr lang="en-US" altLang="zh-CN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(2 </a:t>
            </a:r>
            <a:r>
              <a:rPr 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natures in one person</a:t>
            </a:r>
            <a:r>
              <a:rPr 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耶穌是</a:t>
            </a:r>
            <a:r>
              <a:rPr lang="en-US" altLang="zh-CN" sz="4000" dirty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100%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的神，也是</a:t>
            </a:r>
            <a:r>
              <a:rPr lang="en-US" altLang="zh-CN" sz="4000" dirty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100%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的人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02723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位一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體 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(3 persons in One Substance)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30965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三位一體：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三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個位格不相混，一個本體不相分</a:t>
            </a:r>
            <a:endParaRPr lang="en-US" altLang="zh-CN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“似非而是”的無法被證明的奧秘 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[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反合性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]</a:t>
            </a:r>
            <a:endParaRPr lang="en-US" altLang="zh-CN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較好的類比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記憶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力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(Memory) + 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理解力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(Understanding) + 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意志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(Will)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∞ + ∞ + ∞ =  ∞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四、一點討論：</a:t>
            </a:r>
            <a:endParaRPr lang="zh-TW" altLang="en-US" sz="4000" b="1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98" y="707886"/>
            <a:ext cx="11798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關於基督的“神人二性”或“三位一體”你是否有什麼困惑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奉主耶穌的名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向</a:t>
            </a:r>
            <a:r>
              <a:rPr lang="zh-CN" altLang="en-US" sz="32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主耶穌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禱告，有必要嗎？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? ? ? ?</a:t>
            </a:r>
            <a:endParaRPr lang="en-US" altLang="zh-CN" sz="32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0759" y="78694"/>
            <a:ext cx="8534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一、</a:t>
            </a:r>
            <a:r>
              <a:rPr lang="zh-TW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新</a:t>
            </a:r>
            <a:r>
              <a:rPr lang="zh-TW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約聖</a:t>
            </a:r>
            <a:r>
              <a:rPr lang="zh-TW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經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鳥瞰： 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基督和他的教會</a:t>
            </a:r>
            <a:endParaRPr lang="en-US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59" y="878020"/>
            <a:ext cx="120012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/>
              <a:t>1</a:t>
            </a:r>
            <a:r>
              <a:rPr lang="zh-CN" altLang="en-US" sz="4000" b="1" dirty="0" smtClean="0"/>
              <a:t>、四福音：“道成肉身的</a:t>
            </a:r>
            <a:r>
              <a:rPr lang="zh-CN" altLang="en-US" sz="4000" b="1" dirty="0"/>
              <a:t>基督</a:t>
            </a:r>
            <a:r>
              <a:rPr lang="zh-CN" altLang="en-US" sz="4000" b="1" dirty="0" smtClean="0"/>
              <a:t>”</a:t>
            </a:r>
            <a:r>
              <a:rPr lang="en-US" altLang="zh-CN" sz="4000" b="1" dirty="0" smtClean="0"/>
              <a:t>4</a:t>
            </a:r>
          </a:p>
          <a:p>
            <a:r>
              <a:rPr lang="en-US" altLang="zh-TW" sz="4000" b="1" dirty="0"/>
              <a:t>2</a:t>
            </a:r>
            <a:r>
              <a:rPr lang="zh-CN" altLang="en-US" sz="4000" b="1" dirty="0"/>
              <a:t>、使徒行轉：復活升天的基</a:t>
            </a:r>
            <a:r>
              <a:rPr lang="zh-CN" altLang="en-US" sz="4000" b="1" dirty="0" smtClean="0"/>
              <a:t>督      </a:t>
            </a:r>
            <a:r>
              <a:rPr lang="en-US" altLang="zh-CN" sz="4000" b="1" dirty="0" smtClean="0"/>
              <a:t>1</a:t>
            </a:r>
            <a:endParaRPr lang="en-US" altLang="zh-CN" sz="4000" b="1" dirty="0"/>
          </a:p>
          <a:p>
            <a:r>
              <a:rPr lang="en-US" altLang="zh-CN" sz="4000" b="1" dirty="0"/>
              <a:t>3</a:t>
            </a:r>
            <a:r>
              <a:rPr lang="zh-CN" altLang="en-US" sz="4000" b="1" dirty="0"/>
              <a:t>、保羅書信  </a:t>
            </a:r>
            <a:r>
              <a:rPr lang="en-US" altLang="zh-CN" sz="4000" b="1" dirty="0"/>
              <a:t>13 = </a:t>
            </a:r>
            <a:r>
              <a:rPr lang="en-US" altLang="zh-CN" sz="4000" b="1" dirty="0" smtClean="0"/>
              <a:t>9 + </a:t>
            </a:r>
            <a:r>
              <a:rPr lang="en-US" altLang="zh-CN" sz="4000" b="1" dirty="0"/>
              <a:t>4</a:t>
            </a:r>
          </a:p>
          <a:p>
            <a:r>
              <a:rPr lang="en-US" altLang="zh-CN" sz="4000" b="1" dirty="0"/>
              <a:t>4</a:t>
            </a:r>
            <a:r>
              <a:rPr lang="zh-CN" altLang="en-US" sz="4000" b="1" dirty="0"/>
              <a:t>、一般書信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9</a:t>
            </a:r>
            <a:endParaRPr lang="en-US" altLang="zh-CN" sz="4000" b="1" dirty="0"/>
          </a:p>
          <a:p>
            <a:r>
              <a:rPr lang="zh-CN" altLang="en-US" sz="4000" b="1" dirty="0" smtClean="0"/>
              <a:t>提</a:t>
            </a:r>
            <a:r>
              <a:rPr lang="zh-CN" altLang="en-US" sz="4000" b="1" dirty="0"/>
              <a:t>摩太前</a:t>
            </a:r>
            <a:r>
              <a:rPr lang="zh-CN" altLang="en-US" sz="4000" b="1" dirty="0" smtClean="0"/>
              <a:t>書 </a:t>
            </a:r>
            <a:r>
              <a:rPr lang="en-US" altLang="zh-CN" sz="4000" b="1" dirty="0" smtClean="0"/>
              <a:t>3:16</a:t>
            </a:r>
            <a:endParaRPr lang="en-US" altLang="zh-CN" sz="4000" b="1" dirty="0"/>
          </a:p>
          <a:p>
            <a:r>
              <a:rPr lang="zh-TW" altLang="en-US" sz="4000" b="1" dirty="0"/>
              <a:t>大哉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敬虔的奧秘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無人不以為然</a:t>
            </a:r>
            <a:r>
              <a:rPr lang="zh-CN" altLang="en-US" sz="4000" b="1" dirty="0"/>
              <a:t>。</a:t>
            </a:r>
            <a:r>
              <a:rPr lang="zh-TW" altLang="en-US" sz="4000" b="1" dirty="0"/>
              <a:t>就是　神在肉身顯現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被聖靈稱義</a:t>
            </a:r>
            <a:r>
              <a:rPr lang="zh-CN" altLang="en-US" sz="4000" b="1" dirty="0"/>
              <a:t>（</a:t>
            </a:r>
            <a:r>
              <a:rPr lang="zh-TW" altLang="en-US" sz="4000" b="1" dirty="0"/>
              <a:t>或作在靈性稱義</a:t>
            </a:r>
            <a:r>
              <a:rPr lang="zh-CN" altLang="en-US" sz="4000" b="1" dirty="0"/>
              <a:t>），</a:t>
            </a:r>
            <a:r>
              <a:rPr lang="zh-TW" altLang="en-US" sz="4000" b="1" dirty="0"/>
              <a:t>被天使看見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被傳於外邦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被世人信服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被接在榮耀裡</a:t>
            </a:r>
            <a:r>
              <a:rPr lang="zh-CN" altLang="en-US" sz="4000" b="1" dirty="0" smtClean="0"/>
              <a:t>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463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6409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1. 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四福音：</a:t>
            </a:r>
            <a:r>
              <a:rPr lang="zh-CN" altLang="en-US" sz="4000" b="1" dirty="0"/>
              <a:t>道成肉身的基</a:t>
            </a:r>
            <a:r>
              <a:rPr lang="zh-CN" altLang="en-US" sz="4000" b="1" dirty="0" smtClean="0"/>
              <a:t>督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1938"/>
              </p:ext>
            </p:extLst>
          </p:nvPr>
        </p:nvGraphicFramePr>
        <p:xfrm>
          <a:off x="288098" y="864176"/>
          <a:ext cx="11786991" cy="370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991"/>
                <a:gridCol w="2528216"/>
                <a:gridCol w="2285609"/>
                <a:gridCol w="2205704"/>
                <a:gridCol w="2392471"/>
              </a:tblGrid>
              <a:tr h="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solidFill>
                            <a:schemeClr val="tx1"/>
                          </a:solidFill>
                        </a:rPr>
                        <a:t>馬太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solidFill>
                            <a:schemeClr val="tx1"/>
                          </a:solidFill>
                        </a:rPr>
                        <a:t>馬可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solidFill>
                            <a:schemeClr val="tx1"/>
                          </a:solidFill>
                        </a:rPr>
                        <a:t>路加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solidFill>
                            <a:schemeClr val="tx1"/>
                          </a:solidFill>
                        </a:rPr>
                        <a:t>約翰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主的身份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君王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僕人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人子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神子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97027">
                <a:tc>
                  <a:txBody>
                    <a:bodyPr/>
                    <a:lstStyle/>
                    <a:p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四活物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獅子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牛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鷹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寫作對象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猶太人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外邦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普世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教會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0856" y="4211420"/>
            <a:ext cx="7133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/>
              <a:t>2</a:t>
            </a:r>
            <a:r>
              <a:rPr lang="zh-CN" altLang="en-US" sz="4000" b="1" dirty="0"/>
              <a:t>、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使徒行轉</a:t>
            </a:r>
            <a:r>
              <a:rPr lang="zh-CN" altLang="en-US" sz="4000" b="1" dirty="0"/>
              <a:t>：復活升天的基督</a:t>
            </a: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7953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59" y="226857"/>
            <a:ext cx="1200124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/>
              <a:t>保羅書信：</a:t>
            </a:r>
            <a:endParaRPr lang="en-US" altLang="zh-TW" sz="4000" b="1" dirty="0" smtClean="0"/>
          </a:p>
          <a:p>
            <a:r>
              <a:rPr lang="en-US" altLang="zh-TW" sz="4000" b="1" dirty="0" smtClean="0"/>
              <a:t>1</a:t>
            </a:r>
            <a:r>
              <a:rPr lang="zh-CN" altLang="en-US" sz="4000" b="1" dirty="0" smtClean="0"/>
              <a:t>、</a:t>
            </a:r>
            <a:r>
              <a:rPr lang="zh-TW" altLang="en-US" sz="4000" b="1" dirty="0" smtClean="0"/>
              <a:t>羅</a:t>
            </a:r>
            <a:r>
              <a:rPr lang="zh-TW" altLang="en-US" sz="4000" b="1" dirty="0"/>
              <a:t>馬</a:t>
            </a:r>
            <a:r>
              <a:rPr lang="zh-TW" altLang="en-US" sz="4000" b="1" dirty="0" smtClean="0"/>
              <a:t>書：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神的福</a:t>
            </a:r>
            <a:r>
              <a:rPr lang="zh-TW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音</a:t>
            </a:r>
            <a:endParaRPr lang="en-US" altLang="zh-TW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、哥</a:t>
            </a:r>
            <a:r>
              <a:rPr lang="zh-CN" altLang="en-US" sz="4000" b="1" dirty="0"/>
              <a:t>林多</a:t>
            </a:r>
            <a:r>
              <a:rPr lang="zh-CN" altLang="en-US" sz="4000" b="1" dirty="0" smtClean="0"/>
              <a:t>前書：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成長中教會問題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榮耀的十字架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b="1" dirty="0" smtClean="0"/>
              <a:t>3</a:t>
            </a:r>
            <a:r>
              <a:rPr lang="zh-CN" altLang="en-US" sz="4000" b="1" dirty="0" smtClean="0"/>
              <a:t>、哥</a:t>
            </a:r>
            <a:r>
              <a:rPr lang="zh-CN" altLang="en-US" sz="4000" b="1" dirty="0"/>
              <a:t>林多後</a:t>
            </a:r>
            <a:r>
              <a:rPr lang="zh-CN" altLang="en-US" sz="4000" b="1" dirty="0" smtClean="0"/>
              <a:t>書</a:t>
            </a:r>
            <a:r>
              <a:rPr lang="en-US" altLang="zh-CN" sz="4000" b="1" dirty="0" smtClean="0"/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成長中教會的主工人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十字架的榮耀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sz="4000" b="1" dirty="0" smtClean="0"/>
              <a:t>4</a:t>
            </a:r>
            <a:r>
              <a:rPr lang="zh-CN" altLang="en-US" sz="4000" b="1" dirty="0" smtClean="0"/>
              <a:t>、</a:t>
            </a:r>
            <a:r>
              <a:rPr lang="zh-TW" altLang="en-US" sz="4000" b="1" dirty="0" smtClean="0"/>
              <a:t>加</a:t>
            </a:r>
            <a:r>
              <a:rPr lang="zh-TW" altLang="en-US" sz="4000" b="1" dirty="0"/>
              <a:t>拉</a:t>
            </a:r>
            <a:r>
              <a:rPr lang="zh-TW" altLang="en-US" sz="4000" b="1" dirty="0" smtClean="0"/>
              <a:t>太：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因信而得的真的自由</a:t>
            </a:r>
          </a:p>
          <a:p>
            <a:r>
              <a:rPr lang="en-US" altLang="zh-CN" sz="4000" b="1" dirty="0" smtClean="0"/>
              <a:t>5</a:t>
            </a:r>
            <a:r>
              <a:rPr lang="zh-CN" altLang="en-US" sz="4000" b="1" dirty="0" smtClean="0"/>
              <a:t>、以</a:t>
            </a:r>
            <a:r>
              <a:rPr lang="zh-CN" altLang="en-US" sz="4000" b="1" dirty="0"/>
              <a:t>弗所</a:t>
            </a:r>
            <a:r>
              <a:rPr lang="zh-CN" altLang="en-US" sz="4000" b="1" dirty="0" smtClean="0"/>
              <a:t>書</a:t>
            </a:r>
            <a:r>
              <a:rPr lang="en-US" altLang="zh-CN" sz="4000" b="1" dirty="0" smtClean="0"/>
              <a:t>: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教會是基督的身體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、腓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立比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基督在教會的實際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歌羅西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基督是教會的頭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帖撒羅尼迦前書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歡歡喜喜地盼望主的再來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TW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撒羅尼迦後</a:t>
            </a:r>
            <a:r>
              <a:rPr lang="zh-TW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書：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勤勤懇懇地盼望主的再來</a:t>
            </a:r>
            <a:endParaRPr lang="en-US" altLang="zh-TW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59" y="226857"/>
            <a:ext cx="120012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提摩太前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在神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家中應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當怎樣行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保守神所交托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、提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摩太後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在神家中應當怎樣行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常做準備</a:t>
            </a:r>
            <a:endParaRPr lang="zh-TW" alt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、提多書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在神家中應當怎樣行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留心行善</a:t>
            </a:r>
            <a:endParaRPr lang="zh-TW" alt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、腓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利門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在神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家應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當怎樣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行</a:t>
            </a:r>
            <a:r>
              <a:rPr lang="en-US" altLang="zh-CN" sz="40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我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是主的阿尼西母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5345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59" y="226857"/>
            <a:ext cx="1200124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一般書信：</a:t>
            </a:r>
            <a:endParaRPr lang="en-US" altLang="zh-TW" sz="40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希伯來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書概論：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基督的超越，“耶穌更好”</a:t>
            </a:r>
            <a:endParaRPr lang="zh-TW" alt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、雅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各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真信心不能光說不練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、彼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得前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苦難中活潑的盼望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、彼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得後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在真道上長進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、約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翰一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唯有耶穌是一切，又在一切之內</a:t>
            </a:r>
            <a:endParaRPr lang="en-US" altLang="zh-TW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、約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翰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在真理中彼此相愛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真理的界限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、約翰三書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在真理中彼此相愛</a:t>
            </a: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擴展愛的胸懷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猶大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為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</a:rPr>
              <a:t>真道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竭力爭辯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、啟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示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錄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</a:rPr>
              <a:t>羔羊已經得勝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764859"/>
            <a:ext cx="12161519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Aft>
                <a:spcPts val="600"/>
              </a:spcAft>
            </a:pPr>
            <a:r>
              <a:rPr lang="zh-CN" altLang="en-US" sz="7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耶穌基督是主</a:t>
            </a:r>
            <a:endParaRPr lang="en-US" altLang="zh-TW" sz="7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三個名詞：耶穌、基督 、主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保羅基本上把耶穌和基督兩個名詞基本同義並行使用！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羅書信中稱耶穌基督為主，大約使用了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232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次。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在保羅的使用中，如對照新舊約，“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=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“神”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文如下：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羅馬書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10:13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對應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約珥書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2:32</a:t>
            </a:r>
          </a:p>
          <a:p>
            <a:pPr marL="0" indent="0">
              <a:spcAft>
                <a:spcPts val="600"/>
              </a:spcAft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因為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凡求告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名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就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必得救。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』 (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羅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馬書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10:13) </a:t>
            </a:r>
            <a:endParaRPr lang="en-US" altLang="zh-TW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到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那時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候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凡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求告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名的就必得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救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因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為照耶和華所說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錫安山耶路撒冷必有逃脫的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剩下的人中必有耶和華所召的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 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約珥書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2:32)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保羅的基督論簡介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75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1883" y="387787"/>
            <a:ext cx="12161519" cy="65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在保羅的使用中，“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”基本就是“神”的意思。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文如下：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羅馬書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10:13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對應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約珥書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2:32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羅馬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10:11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對應 以賽亞書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28:16</a:t>
            </a:r>
          </a:p>
          <a:p>
            <a:pPr marL="0" indent="0">
              <a:spcAft>
                <a:spcPts val="600"/>
              </a:spcAft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經上說、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凡信他的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不至於羞愧。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』 (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羅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馬書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10:11) </a:t>
            </a:r>
            <a:endParaRPr lang="en-US" altLang="zh-TW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所以主耶和華如此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說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看哪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在錫安放一塊石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頭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作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為根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基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是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試驗過的石頭、是穩固根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基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寶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貴的房角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石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靠的人必不著急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以賽亞書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28:16)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帖前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5:2 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對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應   珥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2:1</a:t>
            </a:r>
          </a:p>
          <a:p>
            <a:pPr marL="0" indent="0">
              <a:spcAft>
                <a:spcPts val="600"/>
              </a:spcAft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因為你們自己明明曉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得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的日子來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到好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像夜間的賊一樣。 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帖前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5:2 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 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因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為耶和華的日子將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到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已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經臨近。 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珥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2:1)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類似的很多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09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638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保羅直接稱耶穌是神的經節：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比較可靠的有三處：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i="1" dirty="0">
                <a:ea typeface="SimHei" panose="02010609060101010101" pitchFamily="49" charset="-122"/>
              </a:rPr>
              <a:t>羅馬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書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9:5  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列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祖就是他們的祖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宗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按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肉體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說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基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督也是從他們出來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的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他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是在萬有之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上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永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遠可稱頌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的神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。阿們。</a:t>
            </a:r>
            <a:endParaRPr lang="en-US" altLang="zh-CN" sz="2800" dirty="0" smtClean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i="1" dirty="0" smtClean="0">
                <a:ea typeface="SimHei" panose="02010609060101010101" pitchFamily="49" charset="-122"/>
              </a:rPr>
              <a:t>提多書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2:13 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等候所盼望的福</a:t>
            </a:r>
            <a:r>
              <a:rPr lang="en-US" altLang="zh-TW" sz="2800" dirty="0">
                <a:solidFill>
                  <a:srgbClr val="C00000"/>
                </a:solidFill>
                <a:ea typeface="SimHei" panose="02010609060101010101" pitchFamily="49" charset="-122"/>
              </a:rPr>
              <a:t>, 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並等候至大的神、和 </a:t>
            </a:r>
            <a:r>
              <a:rPr lang="en-US" altLang="zh-TW" sz="2800" dirty="0">
                <a:solidFill>
                  <a:srgbClr val="C00000"/>
                </a:solidFill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或作無和字</a:t>
            </a:r>
            <a:r>
              <a:rPr lang="en-US" altLang="zh-TW" sz="2800" dirty="0">
                <a:solidFill>
                  <a:srgbClr val="C00000"/>
                </a:solidFill>
                <a:ea typeface="SimHei" panose="02010609060101010101" pitchFamily="49" charset="-122"/>
              </a:rPr>
              <a:t>) 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我們救主耶穌基督的榮耀顯現。</a:t>
            </a:r>
            <a:r>
              <a:rPr lang="zh-TW" altLang="en-US" sz="2800" dirty="0">
                <a:ea typeface="SimHei" panose="02010609060101010101" pitchFamily="49" charset="-122"/>
              </a:rPr>
              <a:t> 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i="1" dirty="0">
                <a:ea typeface="SimHei" panose="02010609060101010101" pitchFamily="49" charset="-122"/>
              </a:rPr>
              <a:t>徒</a:t>
            </a:r>
            <a:r>
              <a:rPr lang="en-US" altLang="zh-CN" sz="2800" i="1" dirty="0">
                <a:ea typeface="SimHei" panose="02010609060101010101" pitchFamily="49" charset="-122"/>
              </a:rPr>
              <a:t>20:28    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聖靈立你們作全群的監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督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你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們就當為自己謹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慎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也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為全群謹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慎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牧養</a:t>
            </a:r>
            <a:r>
              <a:rPr lang="zh-TW" altLang="en-US" sz="2800" b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神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的教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會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就</a:t>
            </a:r>
            <a:r>
              <a:rPr lang="zh-TW" altLang="en-US" sz="2800" dirty="0">
                <a:solidFill>
                  <a:srgbClr val="C00000"/>
                </a:solidFill>
                <a:ea typeface="SimHei" panose="02010609060101010101" pitchFamily="49" charset="-122"/>
              </a:rPr>
              <a:t>是</a:t>
            </a:r>
            <a:r>
              <a:rPr lang="zh-TW" altLang="en-US" sz="2800" b="1" dirty="0">
                <a:solidFill>
                  <a:srgbClr val="C00000"/>
                </a:solidFill>
                <a:ea typeface="SimHei" panose="02010609060101010101" pitchFamily="49" charset="-122"/>
              </a:rPr>
              <a:t>他用自己血所買來的</a:t>
            </a:r>
            <a:r>
              <a:rPr lang="zh-TW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。</a:t>
            </a:r>
            <a:endParaRPr lang="en-US" altLang="zh-TW" sz="2800" dirty="0" smtClean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2800" dirty="0" smtClean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ea typeface="SimHei" panose="02010609060101010101" pitchFamily="49" charset="-122"/>
              </a:rPr>
              <a:t>保羅論耶穌基督的地位：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祂是我們敬拜的對象</a:t>
            </a:r>
            <a:r>
              <a:rPr lang="en-US" altLang="zh-CN" sz="2800" dirty="0">
                <a:ea typeface="SimHei" panose="02010609060101010101" pitchFamily="49" charset="-122"/>
              </a:rPr>
              <a:t>— </a:t>
            </a:r>
            <a:r>
              <a:rPr lang="zh-CN" altLang="en-US" sz="2800" dirty="0">
                <a:ea typeface="SimHei" panose="02010609060101010101" pitchFamily="49" charset="-122"/>
              </a:rPr>
              <a:t>神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655762" lvl="3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祂是我們禱告的對象</a:t>
            </a:r>
            <a:r>
              <a:rPr lang="en-US" altLang="zh-CN" sz="2800" dirty="0">
                <a:ea typeface="SimHei" panose="02010609060101010101" pitchFamily="49" charset="-122"/>
              </a:rPr>
              <a:t>— </a:t>
            </a:r>
            <a:r>
              <a:rPr lang="zh-CN" altLang="en-US" sz="2800" dirty="0">
                <a:ea typeface="SimHei" panose="02010609060101010101" pitchFamily="49" charset="-122"/>
              </a:rPr>
              <a:t>神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C00000"/>
              </a:solidFill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保羅的基督論簡介 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-—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續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53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9216</TotalTime>
  <Words>1495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Microsoft YaHei</vt:lpstr>
      <vt:lpstr>新細明體</vt:lpstr>
      <vt:lpstr>SimHei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211</cp:revision>
  <dcterms:created xsi:type="dcterms:W3CDTF">2014-12-30T18:22:34Z</dcterms:created>
  <dcterms:modified xsi:type="dcterms:W3CDTF">2018-05-06T15:33:45Z</dcterms:modified>
</cp:coreProperties>
</file>