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7"/>
    <p:restoredTop sz="94613"/>
  </p:normalViewPr>
  <p:slideViewPr>
    <p:cSldViewPr snapToGrid="0" snapToObjects="1">
      <p:cViewPr varScale="1">
        <p:scale>
          <a:sx n="63" d="100"/>
          <a:sy n="63" d="100"/>
        </p:scale>
        <p:origin x="-62" y="-37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9F1E965-9F32-024C-B9AE-2431936D1C7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614B2718-36FF-F24A-BF84-59DFACDB7CE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DDD27BEF-6C10-3542-BB90-07412FDA99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B2708-00C3-8442-BF58-5E6BB0D57807}" type="datetimeFigureOut">
              <a:rPr lang="en-US" smtClean="0"/>
              <a:pPr/>
              <a:t>6/26/2021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83345CE5-5C0C-344B-BF5B-625A62501A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ACC2E73B-0BC3-1246-B8D0-4CC3496DB4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B0FAC-E840-E642-BA4C-D50376C2765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219034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5679DCD-D26E-7940-B466-B8D0F01448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FF799965-8955-834B-999A-C9DCB801EF2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2DADAE9B-08D2-8342-9C67-05E77604C6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B2708-00C3-8442-BF58-5E6BB0D57807}" type="datetimeFigureOut">
              <a:rPr lang="en-US" smtClean="0"/>
              <a:pPr/>
              <a:t>6/26/2021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86CCF91A-030D-8D47-B04B-3F6A4AB613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481737BD-03B7-AA42-93E7-14253404FE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B0FAC-E840-E642-BA4C-D50376C2765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956236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D872EF96-372A-A742-9A8D-BB6E7076A21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C1421F67-593E-174A-B504-B409EA2F530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E633F274-FFBB-5C46-A0A9-AFC12F3916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B2708-00C3-8442-BF58-5E6BB0D57807}" type="datetimeFigureOut">
              <a:rPr lang="en-US" smtClean="0"/>
              <a:pPr/>
              <a:t>6/26/2021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E48FA971-7045-2547-8C1D-87176D25DC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A00DEC4D-A883-3D4F-BAFF-27C2C2BC24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B0FAC-E840-E642-BA4C-D50376C2765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824456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84DC3D7-7320-544D-A5A9-141A1C3EC5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968DF48-BCE3-B24E-BF94-25C736F478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5F6B6CE2-5B18-7644-B428-0FDDB97D16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B2708-00C3-8442-BF58-5E6BB0D57807}" type="datetimeFigureOut">
              <a:rPr lang="en-US" smtClean="0"/>
              <a:pPr/>
              <a:t>6/26/2021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A2937897-847F-1C49-A06A-BAF0FBBE3B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90FA24DB-1AC4-344D-946A-4EAB77D47A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B0FAC-E840-E642-BA4C-D50376C2765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649789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955FF0B-1127-874F-B713-A91814CFB2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9043A226-A92C-1847-AEC6-31BFD39DA4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0B5E43A1-12FF-444D-9795-2CD24C99E8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B2708-00C3-8442-BF58-5E6BB0D57807}" type="datetimeFigureOut">
              <a:rPr lang="en-US" smtClean="0"/>
              <a:pPr/>
              <a:t>6/26/2021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8FDE1D20-4005-A44D-9566-AA5CC0170C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A62C7BC5-273D-0C42-B198-47B6D1A5E3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B0FAC-E840-E642-BA4C-D50376C2765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579194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B3E0D78-3136-5F4A-B6F2-12B194B5E9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6CCADC1-0225-DD4C-8136-A8B64B68EDA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5B20C08C-51AE-9742-A0F1-D88C344CBAC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70037571-FC61-F54C-91E1-CEBB9021FC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B2708-00C3-8442-BF58-5E6BB0D57807}" type="datetimeFigureOut">
              <a:rPr lang="en-US" smtClean="0"/>
              <a:pPr/>
              <a:t>6/26/2021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55DD887C-65BF-FD44-93EA-53AD782118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9B58F393-A60C-2349-9EA7-81754F9975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B0FAC-E840-E642-BA4C-D50376C2765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60207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758D155-BD14-FE43-9788-FF51E207CB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3B191AA5-861A-1A46-AB7C-E066C2ADFF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18644164-2ADF-8A4F-8207-A208477AF33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AF69228E-D370-404F-AA02-059863CC7F0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4D0D2597-0C4C-BB43-96C8-3BA28E6B9D3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E758402F-9239-A44C-97ED-41130488A2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B2708-00C3-8442-BF58-5E6BB0D57807}" type="datetimeFigureOut">
              <a:rPr lang="en-US" smtClean="0"/>
              <a:pPr/>
              <a:t>6/26/2021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BD3A4B88-25F1-204D-8561-0B5C7DC4B3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DFBFE0D4-26A5-5649-9D7B-019F98A6D6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B0FAC-E840-E642-BA4C-D50376C2765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978745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A601BA3-F9CF-CB43-BE0A-1AE0067487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7BB4F807-21B9-BF45-82C6-026534CD7E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B2708-00C3-8442-BF58-5E6BB0D57807}" type="datetimeFigureOut">
              <a:rPr lang="en-US" smtClean="0"/>
              <a:pPr/>
              <a:t>6/26/2021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0994E8F8-7EAE-D141-B746-444AD63AC8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6EAAA62A-DB66-DF4A-9B28-FE5614D47C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B0FAC-E840-E642-BA4C-D50376C2765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005885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10022B52-B7F1-4949-A102-C9C017B22D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B2708-00C3-8442-BF58-5E6BB0D57807}" type="datetimeFigureOut">
              <a:rPr lang="en-US" smtClean="0"/>
              <a:pPr/>
              <a:t>6/26/2021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9E226C8E-0BAA-324F-A81A-4BD500E44C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AC676180-707D-D24D-9773-0067B42F80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B0FAC-E840-E642-BA4C-D50376C2765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860138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FD64B62-BAF0-F343-9F09-0D5D813EFA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8A32123-620A-6447-B099-32EE61CCC5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AD36EE96-5BE9-3E48-A18C-579E5CF458F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163EDF96-1EEA-DF4E-A6AE-60E9F40815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B2708-00C3-8442-BF58-5E6BB0D57807}" type="datetimeFigureOut">
              <a:rPr lang="en-US" smtClean="0"/>
              <a:pPr/>
              <a:t>6/26/2021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B1E0A409-9094-3E4E-8F30-BDF5DA517B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B9AA3267-E139-204C-9C56-A6B4CFD588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B0FAC-E840-E642-BA4C-D50376C2765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659664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4B87607-9F18-C04E-A9F4-2279EE36CA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6E81AEB6-1B82-7C41-ACE1-CB9E4511F92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8E676F87-57BA-A447-ABF7-09207DF8F0D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191B05DB-8ADE-9E40-9812-2307B5DC56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B2708-00C3-8442-BF58-5E6BB0D57807}" type="datetimeFigureOut">
              <a:rPr lang="en-US" smtClean="0"/>
              <a:pPr/>
              <a:t>6/26/2021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4D04550B-CEA5-CC4D-BC8B-0ADF8A73CE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580A47C9-CC4C-0349-B13D-CC2F3996A3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B0FAC-E840-E642-BA4C-D50376C2765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512677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A4DCE4C7-49C2-C141-B573-FEC9F2977A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A2F67B5F-2DF5-4E41-9CEA-935BE23721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67805C50-AA5D-2C44-94C1-2238649CA48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7B2708-00C3-8442-BF58-5E6BB0D57807}" type="datetimeFigureOut">
              <a:rPr lang="en-US" smtClean="0"/>
              <a:pPr/>
              <a:t>6/26/2021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9317C0AA-6403-334A-84B1-1349616477B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C606D309-036D-3F4E-B0DD-C0E3B93726E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DB0FAC-E840-E642-BA4C-D50376C2765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044269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C0048D0-BF6F-EE43-8A7C-AE24C3C9A3A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CN" altLang="en-US" dirty="0"/>
              <a:t>待人的态度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50C03BBB-54A2-F24A-952E-E1F33EDF2FB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TW" altLang="en-US" dirty="0"/>
              <a:t>雅各书二</a:t>
            </a:r>
            <a:r>
              <a:rPr lang="en-US" altLang="zh-CN" dirty="0"/>
              <a:t>1-13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6024420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C5B7307-DC81-0A4F-B7D0-17F2764B3F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CN" altLang="en-US" dirty="0"/>
              <a:t>雅二</a:t>
            </a:r>
            <a:r>
              <a:rPr lang="en-US" dirty="0"/>
              <a:t>1-13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6991D76-79BB-3244-8DD9-1AB8C2106B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zh-CN" altLang="en-US" sz="2600" dirty="0"/>
              <a:t>我的弟兄们，你们信奉我们荣耀的主耶稣基督，便不可按着外貌待人。若有一个人戴着金戒指，穿着华美衣服，进你们的会堂去，又有一个穷人，穿着肮脏衣服也进去；你们就着看那穿华美衣服的人，说：“请坐在这好位上”，又对那穷人说：“你站在那里”，或“坐在我脚凳下边”，这岂不是你们偏心待人，用恶意断定人吗？我亲爱的弟兄们，请听！神岂不是拣选了世上的贫穷人，叫他们在信上富足，并承受他所应许给那些爱他之人的国吗？你们反倒羞辱贫穷人！那富足人岂不是欺压你们，拉你们到公堂去吗？他们不是亵渎你们所敬奉的尊名吗？经上记着说：“要爱人如己。”你们若全守这至尊的律法，才是好的；但你们若按外貌待人，便是犯罪，被律法定为犯法的。因为凡遵守全律法的，只在一条上跌倒，他就是犯了众条。原来那说“不可奸淫”的，也说“不可杀人”。你就是不奸淫，却杀人，仍是成了犯律法的。你们既然要按使人自由的律法受审判，就该照这律法说话行事。因为那不怜悯人的，也要受无怜悯的审判，怜悯原是向审判夸胜。</a:t>
            </a:r>
            <a:endParaRPr lang="en-US" sz="26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9358002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C86EDAB-561A-534A-8BDC-BD25382F1D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待人的态度：爱人如己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3BB7125-7812-7648-85B2-30A50E15C1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+mn-ea"/>
              </a:rPr>
              <a:t>1. </a:t>
            </a:r>
            <a:r>
              <a:rPr lang="zh-CN" altLang="en-US" dirty="0">
                <a:latin typeface="+mn-ea"/>
              </a:rPr>
              <a:t>不分贫富（</a:t>
            </a:r>
            <a:r>
              <a:rPr lang="en-US" dirty="0">
                <a:latin typeface="+mn-ea"/>
              </a:rPr>
              <a:t>1</a:t>
            </a:r>
            <a:r>
              <a:rPr lang="zh-CN" altLang="en-US" dirty="0">
                <a:latin typeface="+mn-ea"/>
              </a:rPr>
              <a:t>～</a:t>
            </a:r>
            <a:r>
              <a:rPr lang="en-US" dirty="0">
                <a:latin typeface="+mn-ea"/>
              </a:rPr>
              <a:t>7</a:t>
            </a:r>
            <a:r>
              <a:rPr lang="zh-CN" altLang="en-US" dirty="0">
                <a:latin typeface="+mn-ea"/>
              </a:rPr>
              <a:t>）</a:t>
            </a:r>
            <a:endParaRPr lang="en-US" altLang="zh-CN" dirty="0">
              <a:latin typeface="+mn-ea"/>
            </a:endParaRPr>
          </a:p>
          <a:p>
            <a:pPr marL="0" indent="0">
              <a:buNone/>
            </a:pPr>
            <a:r>
              <a:rPr lang="en-US" altLang="zh-TW" sz="1800" dirty="0">
                <a:latin typeface="+mn-ea"/>
              </a:rPr>
              <a:t>        </a:t>
            </a:r>
            <a:r>
              <a:rPr lang="zh-TW" altLang="en-US" sz="1800" dirty="0">
                <a:latin typeface="+mn-ea"/>
              </a:rPr>
              <a:t>不可偏心待人； 不可以按外貌判断人</a:t>
            </a:r>
            <a:r>
              <a:rPr lang="en-US" altLang="zh-TW" sz="1800" dirty="0">
                <a:latin typeface="+mn-ea"/>
              </a:rPr>
              <a:t>;</a:t>
            </a:r>
            <a:endParaRPr lang="en-US" altLang="zh-CN" sz="1800" dirty="0">
              <a:latin typeface="+mn-ea"/>
            </a:endParaRPr>
          </a:p>
          <a:p>
            <a:r>
              <a:rPr lang="en-US" dirty="0">
                <a:latin typeface="+mn-ea"/>
              </a:rPr>
              <a:t>2. </a:t>
            </a:r>
            <a:r>
              <a:rPr lang="zh-CN" altLang="en-US" dirty="0">
                <a:latin typeface="+mn-ea"/>
              </a:rPr>
              <a:t>不违反律法（</a:t>
            </a:r>
            <a:r>
              <a:rPr lang="en-US" dirty="0">
                <a:latin typeface="+mn-ea"/>
              </a:rPr>
              <a:t>8</a:t>
            </a:r>
            <a:r>
              <a:rPr lang="zh-CN" altLang="en-US" dirty="0">
                <a:latin typeface="+mn-ea"/>
              </a:rPr>
              <a:t>～</a:t>
            </a:r>
            <a:r>
              <a:rPr lang="en-US" dirty="0">
                <a:latin typeface="+mn-ea"/>
              </a:rPr>
              <a:t>11</a:t>
            </a:r>
            <a:r>
              <a:rPr lang="zh-CN" altLang="en-US" dirty="0">
                <a:latin typeface="+mn-ea"/>
              </a:rPr>
              <a:t>）</a:t>
            </a:r>
            <a:endParaRPr lang="en-US" altLang="zh-CN" dirty="0">
              <a:latin typeface="+mn-ea"/>
            </a:endParaRPr>
          </a:p>
          <a:p>
            <a:pPr marL="0" indent="0">
              <a:buNone/>
            </a:pPr>
            <a:r>
              <a:rPr lang="en-US" altLang="zh-TW" sz="1800" dirty="0">
                <a:latin typeface="+mn-ea"/>
              </a:rPr>
              <a:t>        </a:t>
            </a:r>
            <a:r>
              <a:rPr lang="zh-TW" altLang="en-US" sz="1800" dirty="0">
                <a:latin typeface="+mn-ea"/>
              </a:rPr>
              <a:t>律法是怜悯人的、怜恤人的，你没有做到，就是犯罪了。凡遵守全律法的，只在一条上跌倒，他就是犯了众条。</a:t>
            </a:r>
            <a:endParaRPr lang="en-US" altLang="zh-CN" sz="1800" dirty="0">
              <a:latin typeface="+mn-ea"/>
            </a:endParaRPr>
          </a:p>
          <a:p>
            <a:r>
              <a:rPr lang="en-US" dirty="0">
                <a:latin typeface="+mn-ea"/>
              </a:rPr>
              <a:t>3. </a:t>
            </a:r>
            <a:r>
              <a:rPr lang="zh-CN" altLang="en-US" dirty="0">
                <a:latin typeface="+mn-ea"/>
              </a:rPr>
              <a:t>认识审判（</a:t>
            </a:r>
            <a:r>
              <a:rPr lang="en-US" dirty="0">
                <a:latin typeface="+mn-ea"/>
              </a:rPr>
              <a:t>12</a:t>
            </a:r>
            <a:r>
              <a:rPr lang="zh-CN" altLang="en-US" dirty="0">
                <a:latin typeface="+mn-ea"/>
              </a:rPr>
              <a:t>～</a:t>
            </a:r>
            <a:r>
              <a:rPr lang="en-US" dirty="0">
                <a:latin typeface="+mn-ea"/>
              </a:rPr>
              <a:t>13</a:t>
            </a:r>
            <a:r>
              <a:rPr lang="zh-CN" altLang="en-US" dirty="0">
                <a:latin typeface="+mn-ea"/>
              </a:rPr>
              <a:t>）</a:t>
            </a:r>
            <a:endParaRPr lang="en-US" altLang="zh-CN" dirty="0">
              <a:latin typeface="+mn-ea"/>
            </a:endParaRPr>
          </a:p>
          <a:p>
            <a:pPr marL="0" indent="0">
              <a:buNone/>
            </a:pPr>
            <a:r>
              <a:rPr lang="en-US" altLang="zh-CN" sz="1800" dirty="0">
                <a:latin typeface="+mn-ea"/>
              </a:rPr>
              <a:t>        </a:t>
            </a:r>
            <a:r>
              <a:rPr lang="zh-CN" altLang="en-US" sz="1800" dirty="0">
                <a:latin typeface="+mn-ea"/>
              </a:rPr>
              <a:t>不怜悯人的，也要受无怜悯的审判。</a:t>
            </a:r>
            <a:r>
              <a:rPr lang="en-US" sz="1800" dirty="0">
                <a:effectLst/>
                <a:latin typeface="+mn-ea"/>
              </a:rPr>
              <a:t> </a:t>
            </a:r>
            <a:endParaRPr lang="en-US" sz="1800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92019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A78E1C5-4CA8-1847-863F-DE27318526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讨论题：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112CD3F-31DA-0145-A232-8F90E6DE31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3105"/>
            <a:ext cx="10515600" cy="4351338"/>
          </a:xfrm>
        </p:spPr>
        <p:txBody>
          <a:bodyPr/>
          <a:lstStyle/>
          <a:p>
            <a:pPr lvl="0"/>
            <a:r>
              <a:rPr lang="en-US" altLang="zh-CN" sz="2400" dirty="0"/>
              <a:t>1.</a:t>
            </a:r>
            <a:r>
              <a:rPr lang="zh-CN" altLang="en-US" sz="2400" dirty="0"/>
              <a:t>教会重富轻贫有什么害处？</a:t>
            </a:r>
            <a:endParaRPr lang="en-US" sz="2400" dirty="0"/>
          </a:p>
          <a:p>
            <a:r>
              <a:rPr lang="en-US" sz="2400" dirty="0"/>
              <a:t>2.</a:t>
            </a:r>
            <a:r>
              <a:rPr lang="zh-CN" altLang="en-US" sz="2400" dirty="0"/>
              <a:t>在神里面“富足”的涵义是什么？</a:t>
            </a:r>
            <a:endParaRPr lang="en-US" sz="2400" dirty="0"/>
          </a:p>
          <a:p>
            <a:r>
              <a:rPr lang="en-US" sz="2400" dirty="0"/>
              <a:t>3</a:t>
            </a:r>
            <a:r>
              <a:rPr lang="en-US" sz="2400" dirty="0" smtClean="0"/>
              <a:t>.</a:t>
            </a:r>
            <a:r>
              <a:rPr lang="zh-CN" altLang="en-US" sz="2400" dirty="0" smtClean="0"/>
              <a:t> “使</a:t>
            </a:r>
            <a:r>
              <a:rPr lang="zh-CN" altLang="en-US" sz="2400" dirty="0"/>
              <a:t>人自由的律法受审判”是什么意思？</a:t>
            </a:r>
            <a:endParaRPr lang="en-US" sz="2400" dirty="0"/>
          </a:p>
          <a:p>
            <a:r>
              <a:rPr lang="en-US" sz="2400" dirty="0"/>
              <a:t>4.</a:t>
            </a:r>
            <a:r>
              <a:rPr lang="zh-CN" altLang="en-US" sz="2400" dirty="0"/>
              <a:t>为什么我们要以怜悯待人？“怜悯是向审判夸胜”是什么意思？</a:t>
            </a:r>
            <a:endParaRPr lang="en-US" sz="2400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6412544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257</TotalTime>
  <Words>641</Words>
  <Application>Microsoft Macintosh PowerPoint</Application>
  <PresentationFormat>Custom</PresentationFormat>
  <Paragraphs>16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待人的态度 </vt:lpstr>
      <vt:lpstr>雅二1-13</vt:lpstr>
      <vt:lpstr>待人的态度：爱人如己 </vt:lpstr>
      <vt:lpstr>讨论题： 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待人的态度 </dc:title>
  <dc:creator>Cheryl Franks</dc:creator>
  <cp:lastModifiedBy>User</cp:lastModifiedBy>
  <cp:revision>7</cp:revision>
  <dcterms:created xsi:type="dcterms:W3CDTF">2021-06-26T13:24:53Z</dcterms:created>
  <dcterms:modified xsi:type="dcterms:W3CDTF">2021-06-26T17:59:20Z</dcterms:modified>
</cp:coreProperties>
</file>