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2"/>
  </p:notesMasterIdLst>
  <p:sldIdLst>
    <p:sldId id="282" r:id="rId2"/>
    <p:sldId id="290" r:id="rId3"/>
    <p:sldId id="283" r:id="rId4"/>
    <p:sldId id="291" r:id="rId5"/>
    <p:sldId id="292" r:id="rId6"/>
    <p:sldId id="298" r:id="rId7"/>
    <p:sldId id="294" r:id="rId8"/>
    <p:sldId id="295" r:id="rId9"/>
    <p:sldId id="296" r:id="rId10"/>
    <p:sldId id="29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E677D0-026F-448B-8E5F-CA8F431FF330}" v="16" dt="2023-02-26T05:11:15.0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89" autoAdjust="0"/>
    <p:restoredTop sz="95029" autoAdjust="0"/>
  </p:normalViewPr>
  <p:slideViewPr>
    <p:cSldViewPr>
      <p:cViewPr varScale="1">
        <p:scale>
          <a:sx n="96" d="100"/>
          <a:sy n="96" d="100"/>
        </p:scale>
        <p:origin x="79" y="5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400" y="89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a, Yiying" userId="aa6a9e03-c5b1-4834-9746-68923240f5ba" providerId="ADAL" clId="{2A7E081D-2687-4DD6-A8C6-ADCC9A635DCF}"/>
    <pc:docChg chg="undo custSel delSld modSld">
      <pc:chgData name="Hua, Yiying" userId="aa6a9e03-c5b1-4834-9746-68923240f5ba" providerId="ADAL" clId="{2A7E081D-2687-4DD6-A8C6-ADCC9A635DCF}" dt="2022-01-15T04:41:21.418" v="159" actId="20577"/>
      <pc:docMkLst>
        <pc:docMk/>
      </pc:docMkLst>
      <pc:sldChg chg="modSp mod">
        <pc:chgData name="Hua, Yiying" userId="aa6a9e03-c5b1-4834-9746-68923240f5ba" providerId="ADAL" clId="{2A7E081D-2687-4DD6-A8C6-ADCC9A635DCF}" dt="2022-01-10T03:44:55.298" v="73" actId="255"/>
        <pc:sldMkLst>
          <pc:docMk/>
          <pc:sldMk cId="2569553149" sldId="271"/>
        </pc:sldMkLst>
        <pc:spChg chg="mod">
          <ac:chgData name="Hua, Yiying" userId="aa6a9e03-c5b1-4834-9746-68923240f5ba" providerId="ADAL" clId="{2A7E081D-2687-4DD6-A8C6-ADCC9A635DCF}" dt="2022-01-10T03:44:55.298" v="73" actId="255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33:48.462" v="32" actId="113"/>
          <ac:spMkLst>
            <pc:docMk/>
            <pc:sldMk cId="2569553149" sldId="271"/>
            <ac:spMk id="3" creationId="{00000000-0000-0000-0000-000000000000}"/>
          </ac:spMkLst>
        </pc:spChg>
      </pc:sldChg>
      <pc:sldChg chg="del">
        <pc:chgData name="Hua, Yiying" userId="aa6a9e03-c5b1-4834-9746-68923240f5ba" providerId="ADAL" clId="{2A7E081D-2687-4DD6-A8C6-ADCC9A635DCF}" dt="2022-01-10T03:30:41.806" v="16" actId="2696"/>
        <pc:sldMkLst>
          <pc:docMk/>
          <pc:sldMk cId="858900382" sldId="272"/>
        </pc:sldMkLst>
      </pc:sldChg>
      <pc:sldChg chg="modSp del mod">
        <pc:chgData name="Hua, Yiying" userId="aa6a9e03-c5b1-4834-9746-68923240f5ba" providerId="ADAL" clId="{2A7E081D-2687-4DD6-A8C6-ADCC9A635DCF}" dt="2022-01-10T03:39:33.766" v="39" actId="2696"/>
        <pc:sldMkLst>
          <pc:docMk/>
          <pc:sldMk cId="3249573143" sldId="274"/>
        </pc:sldMkLst>
        <pc:spChg chg="mod">
          <ac:chgData name="Hua, Yiying" userId="aa6a9e03-c5b1-4834-9746-68923240f5ba" providerId="ADAL" clId="{2A7E081D-2687-4DD6-A8C6-ADCC9A635DCF}" dt="2022-01-10T03:39:00.494" v="38"/>
          <ac:spMkLst>
            <pc:docMk/>
            <pc:sldMk cId="3249573143" sldId="274"/>
            <ac:spMk id="2" creationId="{00000000-0000-0000-0000-000000000000}"/>
          </ac:spMkLst>
        </pc:spChg>
      </pc:sldChg>
      <pc:sldChg chg="del">
        <pc:chgData name="Hua, Yiying" userId="aa6a9e03-c5b1-4834-9746-68923240f5ba" providerId="ADAL" clId="{2A7E081D-2687-4DD6-A8C6-ADCC9A635DCF}" dt="2022-01-10T03:46:15.817" v="84" actId="2696"/>
        <pc:sldMkLst>
          <pc:docMk/>
          <pc:sldMk cId="104291633" sldId="275"/>
        </pc:sldMkLst>
      </pc:sldChg>
      <pc:sldChg chg="addSp delSp modSp mod">
        <pc:chgData name="Hua, Yiying" userId="aa6a9e03-c5b1-4834-9746-68923240f5ba" providerId="ADAL" clId="{2A7E081D-2687-4DD6-A8C6-ADCC9A635DCF}" dt="2022-01-15T04:41:21.418" v="159" actId="20577"/>
        <pc:sldMkLst>
          <pc:docMk/>
          <pc:sldMk cId="2690074874" sldId="276"/>
        </pc:sldMkLst>
        <pc:spChg chg="mod">
          <ac:chgData name="Hua, Yiying" userId="aa6a9e03-c5b1-4834-9746-68923240f5ba" providerId="ADAL" clId="{2A7E081D-2687-4DD6-A8C6-ADCC9A635DCF}" dt="2022-01-10T03:45:02.952" v="74" actId="255"/>
          <ac:spMkLst>
            <pc:docMk/>
            <pc:sldMk cId="2690074874" sldId="276"/>
            <ac:spMk id="2" creationId="{00000000-0000-0000-0000-000000000000}"/>
          </ac:spMkLst>
        </pc:spChg>
        <pc:spChg chg="add del mod">
          <ac:chgData name="Hua, Yiying" userId="aa6a9e03-c5b1-4834-9746-68923240f5ba" providerId="ADAL" clId="{2A7E081D-2687-4DD6-A8C6-ADCC9A635DCF}" dt="2022-01-15T04:41:21.418" v="159" actId="20577"/>
          <ac:spMkLst>
            <pc:docMk/>
            <pc:sldMk cId="2690074874" sldId="276"/>
            <ac:spMk id="3" creationId="{00000000-0000-0000-0000-000000000000}"/>
          </ac:spMkLst>
        </pc:spChg>
        <pc:spChg chg="add del">
          <ac:chgData name="Hua, Yiying" userId="aa6a9e03-c5b1-4834-9746-68923240f5ba" providerId="ADAL" clId="{2A7E081D-2687-4DD6-A8C6-ADCC9A635DCF}" dt="2022-01-15T04:30:06.574" v="112"/>
          <ac:spMkLst>
            <pc:docMk/>
            <pc:sldMk cId="2690074874" sldId="276"/>
            <ac:spMk id="4" creationId="{C96F3239-B922-4A20-B9AB-4038D2742C8C}"/>
          </ac:spMkLst>
        </pc:spChg>
        <pc:spChg chg="add del">
          <ac:chgData name="Hua, Yiying" userId="aa6a9e03-c5b1-4834-9746-68923240f5ba" providerId="ADAL" clId="{2A7E081D-2687-4DD6-A8C6-ADCC9A635DCF}" dt="2022-01-15T04:30:45.713" v="114"/>
          <ac:spMkLst>
            <pc:docMk/>
            <pc:sldMk cId="2690074874" sldId="276"/>
            <ac:spMk id="5" creationId="{338F44D3-CDBE-41B4-8796-AE2AD9EBF188}"/>
          </ac:spMkLst>
        </pc:spChg>
        <pc:spChg chg="add del mod">
          <ac:chgData name="Hua, Yiying" userId="aa6a9e03-c5b1-4834-9746-68923240f5ba" providerId="ADAL" clId="{2A7E081D-2687-4DD6-A8C6-ADCC9A635DCF}" dt="2022-01-15T04:32:23.683" v="129" actId="478"/>
          <ac:spMkLst>
            <pc:docMk/>
            <pc:sldMk cId="2690074874" sldId="276"/>
            <ac:spMk id="6" creationId="{5FE246A9-110B-4D9E-B64B-5C2E30458C7A}"/>
          </ac:spMkLst>
        </pc:spChg>
        <pc:spChg chg="add del mod">
          <ac:chgData name="Hua, Yiying" userId="aa6a9e03-c5b1-4834-9746-68923240f5ba" providerId="ADAL" clId="{2A7E081D-2687-4DD6-A8C6-ADCC9A635DCF}" dt="2022-01-15T04:32:13.205" v="127" actId="6549"/>
          <ac:spMkLst>
            <pc:docMk/>
            <pc:sldMk cId="2690074874" sldId="276"/>
            <ac:spMk id="7" creationId="{B9EA8725-32C1-4D61-8322-0C2F889CDFAE}"/>
          </ac:spMkLst>
        </pc:spChg>
        <pc:spChg chg="add del mod">
          <ac:chgData name="Hua, Yiying" userId="aa6a9e03-c5b1-4834-9746-68923240f5ba" providerId="ADAL" clId="{2A7E081D-2687-4DD6-A8C6-ADCC9A635DCF}" dt="2022-01-15T04:31:31.301" v="121" actId="478"/>
          <ac:spMkLst>
            <pc:docMk/>
            <pc:sldMk cId="2690074874" sldId="276"/>
            <ac:spMk id="8" creationId="{AD876161-D42B-4FDE-B461-73DB535D8E8E}"/>
          </ac:spMkLst>
        </pc:spChg>
      </pc:sldChg>
      <pc:sldChg chg="modSp del mod">
        <pc:chgData name="Hua, Yiying" userId="aa6a9e03-c5b1-4834-9746-68923240f5ba" providerId="ADAL" clId="{2A7E081D-2687-4DD6-A8C6-ADCC9A635DCF}" dt="2022-01-11T04:25:24.603" v="110" actId="2696"/>
        <pc:sldMkLst>
          <pc:docMk/>
          <pc:sldMk cId="2637403387" sldId="277"/>
        </pc:sldMkLst>
        <pc:spChg chg="mod">
          <ac:chgData name="Hua, Yiying" userId="aa6a9e03-c5b1-4834-9746-68923240f5ba" providerId="ADAL" clId="{2A7E081D-2687-4DD6-A8C6-ADCC9A635DCF}" dt="2022-01-10T03:44:47.146" v="72" actId="255"/>
          <ac:spMkLst>
            <pc:docMk/>
            <pc:sldMk cId="2637403387" sldId="277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46:57.020" v="99" actId="20577"/>
          <ac:spMkLst>
            <pc:docMk/>
            <pc:sldMk cId="2637403387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2A7E081D-2687-4DD6-A8C6-ADCC9A635DCF}" dt="2022-01-11T04:04:04.126" v="109"/>
        <pc:sldMkLst>
          <pc:docMk/>
          <pc:sldMk cId="977146412" sldId="278"/>
        </pc:sldMkLst>
        <pc:spChg chg="mod">
          <ac:chgData name="Hua, Yiying" userId="aa6a9e03-c5b1-4834-9746-68923240f5ba" providerId="ADAL" clId="{2A7E081D-2687-4DD6-A8C6-ADCC9A635DCF}" dt="2022-01-10T03:45:54.219" v="80" actId="6549"/>
          <ac:spMkLst>
            <pc:docMk/>
            <pc:sldMk cId="977146412" sldId="278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1T04:04:04.126" v="109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5684D521-1C3E-400A-A1CB-C02628661086}"/>
    <pc:docChg chg="undo custSel addSld delSld modSld">
      <pc:chgData name="Hua, Yiying" userId="aa6a9e03-c5b1-4834-9746-68923240f5ba" providerId="ADAL" clId="{5684D521-1C3E-400A-A1CB-C02628661086}" dt="2023-01-22T06:15:14.888" v="289"/>
      <pc:docMkLst>
        <pc:docMk/>
      </pc:docMkLst>
      <pc:sldChg chg="del">
        <pc:chgData name="Hua, Yiying" userId="aa6a9e03-c5b1-4834-9746-68923240f5ba" providerId="ADAL" clId="{5684D521-1C3E-400A-A1CB-C02628661086}" dt="2023-01-13T01:17:12.955" v="4" actId="2696"/>
        <pc:sldMkLst>
          <pc:docMk/>
          <pc:sldMk cId="2569553149" sldId="271"/>
        </pc:sldMkLst>
      </pc:sldChg>
      <pc:sldChg chg="del">
        <pc:chgData name="Hua, Yiying" userId="aa6a9e03-c5b1-4834-9746-68923240f5ba" providerId="ADAL" clId="{5684D521-1C3E-400A-A1CB-C02628661086}" dt="2023-01-13T01:17:20.506" v="6" actId="2696"/>
        <pc:sldMkLst>
          <pc:docMk/>
          <pc:sldMk cId="2690074874" sldId="276"/>
        </pc:sldMkLst>
      </pc:sldChg>
      <pc:sldChg chg="modSp mod">
        <pc:chgData name="Hua, Yiying" userId="aa6a9e03-c5b1-4834-9746-68923240f5ba" providerId="ADAL" clId="{5684D521-1C3E-400A-A1CB-C02628661086}" dt="2023-01-22T06:14:15.729" v="285" actId="20577"/>
        <pc:sldMkLst>
          <pc:docMk/>
          <pc:sldMk cId="3277803961" sldId="282"/>
        </pc:sldMkLst>
        <pc:spChg chg="mod">
          <ac:chgData name="Hua, Yiying" userId="aa6a9e03-c5b1-4834-9746-68923240f5ba" providerId="ADAL" clId="{5684D521-1C3E-400A-A1CB-C02628661086}" dt="2023-01-22T05:32:12.548" v="167" actId="20577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5684D521-1C3E-400A-A1CB-C02628661086}" dt="2023-01-22T06:14:15.729" v="285" actId="20577"/>
          <ac:spMkLst>
            <pc:docMk/>
            <pc:sldMk cId="3277803961" sldId="282"/>
            <ac:spMk id="7" creationId="{0C43F516-8DA1-4641-90F3-9A9E7722E9DA}"/>
          </ac:spMkLst>
        </pc:spChg>
      </pc:sldChg>
      <pc:sldChg chg="del">
        <pc:chgData name="Hua, Yiying" userId="aa6a9e03-c5b1-4834-9746-68923240f5ba" providerId="ADAL" clId="{5684D521-1C3E-400A-A1CB-C02628661086}" dt="2023-01-13T01:17:17.226" v="5" actId="2696"/>
        <pc:sldMkLst>
          <pc:docMk/>
          <pc:sldMk cId="2642197940" sldId="283"/>
        </pc:sldMkLst>
      </pc:sldChg>
      <pc:sldChg chg="delSp modSp new mod">
        <pc:chgData name="Hua, Yiying" userId="aa6a9e03-c5b1-4834-9746-68923240f5ba" providerId="ADAL" clId="{5684D521-1C3E-400A-A1CB-C02628661086}" dt="2023-01-15T16:03:11.665" v="158"/>
        <pc:sldMkLst>
          <pc:docMk/>
          <pc:sldMk cId="3355519190" sldId="283"/>
        </pc:sldMkLst>
        <pc:spChg chg="del">
          <ac:chgData name="Hua, Yiying" userId="aa6a9e03-c5b1-4834-9746-68923240f5ba" providerId="ADAL" clId="{5684D521-1C3E-400A-A1CB-C02628661086}" dt="2023-01-13T01:17:46.865" v="8" actId="478"/>
          <ac:spMkLst>
            <pc:docMk/>
            <pc:sldMk cId="3355519190" sldId="283"/>
            <ac:spMk id="2" creationId="{7155C481-A5CB-4D99-8A92-F6B04834B63C}"/>
          </ac:spMkLst>
        </pc:spChg>
        <pc:spChg chg="mod">
          <ac:chgData name="Hua, Yiying" userId="aa6a9e03-c5b1-4834-9746-68923240f5ba" providerId="ADAL" clId="{5684D521-1C3E-400A-A1CB-C02628661086}" dt="2023-01-15T16:03:11.665" v="158"/>
          <ac:spMkLst>
            <pc:docMk/>
            <pc:sldMk cId="3355519190" sldId="283"/>
            <ac:spMk id="3" creationId="{68AF53DC-E9BC-47E7-8CCA-25E4DC60DFCF}"/>
          </ac:spMkLst>
        </pc:spChg>
      </pc:sldChg>
      <pc:sldChg chg="modSp mod">
        <pc:chgData name="Hua, Yiying" userId="aa6a9e03-c5b1-4834-9746-68923240f5ba" providerId="ADAL" clId="{5684D521-1C3E-400A-A1CB-C02628661086}" dt="2023-01-15T16:04:29.149" v="164"/>
        <pc:sldMkLst>
          <pc:docMk/>
          <pc:sldMk cId="1058393239" sldId="284"/>
        </pc:sldMkLst>
        <pc:spChg chg="mod">
          <ac:chgData name="Hua, Yiying" userId="aa6a9e03-c5b1-4834-9746-68923240f5ba" providerId="ADAL" clId="{5684D521-1C3E-400A-A1CB-C02628661086}" dt="2023-01-15T16:04:29.149" v="164"/>
          <ac:spMkLst>
            <pc:docMk/>
            <pc:sldMk cId="1058393239" sldId="284"/>
            <ac:spMk id="3" creationId="{68AF53DC-E9BC-47E7-8CCA-25E4DC60DFCF}"/>
          </ac:spMkLst>
        </pc:spChg>
      </pc:sldChg>
      <pc:sldChg chg="modSp mod">
        <pc:chgData name="Hua, Yiying" userId="aa6a9e03-c5b1-4834-9746-68923240f5ba" providerId="ADAL" clId="{5684D521-1C3E-400A-A1CB-C02628661086}" dt="2023-01-15T16:05:43.638" v="165"/>
        <pc:sldMkLst>
          <pc:docMk/>
          <pc:sldMk cId="448139484" sldId="285"/>
        </pc:sldMkLst>
        <pc:spChg chg="mod">
          <ac:chgData name="Hua, Yiying" userId="aa6a9e03-c5b1-4834-9746-68923240f5ba" providerId="ADAL" clId="{5684D521-1C3E-400A-A1CB-C02628661086}" dt="2023-01-15T16:05:43.638" v="165"/>
          <ac:spMkLst>
            <pc:docMk/>
            <pc:sldMk cId="448139484" sldId="285"/>
            <ac:spMk id="3" creationId="{68AF53DC-E9BC-47E7-8CCA-25E4DC60DFCF}"/>
          </ac:spMkLst>
        </pc:spChg>
      </pc:sldChg>
      <pc:sldChg chg="modSp mod">
        <pc:chgData name="Hua, Yiying" userId="aa6a9e03-c5b1-4834-9746-68923240f5ba" providerId="ADAL" clId="{5684D521-1C3E-400A-A1CB-C02628661086}" dt="2023-01-13T03:13:23.046" v="157" actId="20577"/>
        <pc:sldMkLst>
          <pc:docMk/>
          <pc:sldMk cId="1269484692" sldId="286"/>
        </pc:sldMkLst>
        <pc:spChg chg="mod">
          <ac:chgData name="Hua, Yiying" userId="aa6a9e03-c5b1-4834-9746-68923240f5ba" providerId="ADAL" clId="{5684D521-1C3E-400A-A1CB-C02628661086}" dt="2023-01-13T03:13:23.046" v="157" actId="20577"/>
          <ac:spMkLst>
            <pc:docMk/>
            <pc:sldMk cId="1269484692" sldId="286"/>
            <ac:spMk id="3" creationId="{68AF53DC-E9BC-47E7-8CCA-25E4DC60DFCF}"/>
          </ac:spMkLst>
        </pc:spChg>
      </pc:sldChg>
      <pc:sldChg chg="modSp mod">
        <pc:chgData name="Hua, Yiying" userId="aa6a9e03-c5b1-4834-9746-68923240f5ba" providerId="ADAL" clId="{5684D521-1C3E-400A-A1CB-C02628661086}" dt="2023-01-13T03:03:43.327" v="140" actId="20577"/>
        <pc:sldMkLst>
          <pc:docMk/>
          <pc:sldMk cId="1944243624" sldId="287"/>
        </pc:sldMkLst>
        <pc:spChg chg="mod">
          <ac:chgData name="Hua, Yiying" userId="aa6a9e03-c5b1-4834-9746-68923240f5ba" providerId="ADAL" clId="{5684D521-1C3E-400A-A1CB-C02628661086}" dt="2023-01-13T03:03:43.327" v="140" actId="20577"/>
          <ac:spMkLst>
            <pc:docMk/>
            <pc:sldMk cId="1944243624" sldId="287"/>
            <ac:spMk id="3" creationId="{68AF53DC-E9BC-47E7-8CCA-25E4DC60DFCF}"/>
          </ac:spMkLst>
        </pc:spChg>
      </pc:sldChg>
      <pc:sldChg chg="modSp mod">
        <pc:chgData name="Hua, Yiying" userId="aa6a9e03-c5b1-4834-9746-68923240f5ba" providerId="ADAL" clId="{5684D521-1C3E-400A-A1CB-C02628661086}" dt="2023-01-13T03:03:19.433" v="135" actId="20577"/>
        <pc:sldMkLst>
          <pc:docMk/>
          <pc:sldMk cId="2047413398" sldId="288"/>
        </pc:sldMkLst>
        <pc:spChg chg="mod">
          <ac:chgData name="Hua, Yiying" userId="aa6a9e03-c5b1-4834-9746-68923240f5ba" providerId="ADAL" clId="{5684D521-1C3E-400A-A1CB-C02628661086}" dt="2023-01-13T03:03:19.433" v="135" actId="20577"/>
          <ac:spMkLst>
            <pc:docMk/>
            <pc:sldMk cId="2047413398" sldId="288"/>
            <ac:spMk id="3" creationId="{68AF53DC-E9BC-47E7-8CCA-25E4DC60DFCF}"/>
          </ac:spMkLst>
        </pc:spChg>
      </pc:sldChg>
      <pc:sldChg chg="modSp del mod">
        <pc:chgData name="Hua, Yiying" userId="aa6a9e03-c5b1-4834-9746-68923240f5ba" providerId="ADAL" clId="{5684D521-1C3E-400A-A1CB-C02628661086}" dt="2023-01-22T06:13:02.158" v="271" actId="2696"/>
        <pc:sldMkLst>
          <pc:docMk/>
          <pc:sldMk cId="2247408509" sldId="289"/>
        </pc:sldMkLst>
        <pc:spChg chg="mod">
          <ac:chgData name="Hua, Yiying" userId="aa6a9e03-c5b1-4834-9746-68923240f5ba" providerId="ADAL" clId="{5684D521-1C3E-400A-A1CB-C02628661086}" dt="2023-01-13T03:12:28.794" v="153"/>
          <ac:spMkLst>
            <pc:docMk/>
            <pc:sldMk cId="2247408509" sldId="289"/>
            <ac:spMk id="3" creationId="{68AF53DC-E9BC-47E7-8CCA-25E4DC60DFCF}"/>
          </ac:spMkLst>
        </pc:spChg>
      </pc:sldChg>
      <pc:sldChg chg="modSp mod">
        <pc:chgData name="Hua, Yiying" userId="aa6a9e03-c5b1-4834-9746-68923240f5ba" providerId="ADAL" clId="{5684D521-1C3E-400A-A1CB-C02628661086}" dt="2023-01-22T06:15:14.888" v="289"/>
        <pc:sldMkLst>
          <pc:docMk/>
          <pc:sldMk cId="3264361938" sldId="290"/>
        </pc:sldMkLst>
        <pc:spChg chg="mod">
          <ac:chgData name="Hua, Yiying" userId="aa6a9e03-c5b1-4834-9746-68923240f5ba" providerId="ADAL" clId="{5684D521-1C3E-400A-A1CB-C02628661086}" dt="2023-01-22T06:15:14.888" v="289"/>
          <ac:spMkLst>
            <pc:docMk/>
            <pc:sldMk cId="3264361938" sldId="290"/>
            <ac:spMk id="3" creationId="{68AF53DC-E9BC-47E7-8CCA-25E4DC60DFCF}"/>
          </ac:spMkLst>
        </pc:spChg>
      </pc:sldChg>
      <pc:sldChg chg="modSp mod">
        <pc:chgData name="Hua, Yiying" userId="aa6a9e03-c5b1-4834-9746-68923240f5ba" providerId="ADAL" clId="{5684D521-1C3E-400A-A1CB-C02628661086}" dt="2023-01-22T06:12:25.894" v="270" actId="20577"/>
        <pc:sldMkLst>
          <pc:docMk/>
          <pc:sldMk cId="4003208412" sldId="291"/>
        </pc:sldMkLst>
        <pc:spChg chg="mod">
          <ac:chgData name="Hua, Yiying" userId="aa6a9e03-c5b1-4834-9746-68923240f5ba" providerId="ADAL" clId="{5684D521-1C3E-400A-A1CB-C02628661086}" dt="2023-01-22T06:12:25.894" v="270" actId="20577"/>
          <ac:spMkLst>
            <pc:docMk/>
            <pc:sldMk cId="4003208412" sldId="291"/>
            <ac:spMk id="3" creationId="{68AF53DC-E9BC-47E7-8CCA-25E4DC60DFCF}"/>
          </ac:spMkLst>
        </pc:spChg>
      </pc:sldChg>
    </pc:docChg>
  </pc:docChgLst>
  <pc:docChgLst>
    <pc:chgData name="Hua, Yiying" userId="aa6a9e03-c5b1-4834-9746-68923240f5ba" providerId="ADAL" clId="{3CAC3431-9CF1-42BD-A837-1A2DE63F6A03}"/>
    <pc:docChg chg="undo custSel addSld delSld modSld">
      <pc:chgData name="Hua, Yiying" userId="aa6a9e03-c5b1-4834-9746-68923240f5ba" providerId="ADAL" clId="{3CAC3431-9CF1-42BD-A837-1A2DE63F6A03}" dt="2021-09-01T03:41:09.771" v="89" actId="1076"/>
      <pc:docMkLst>
        <pc:docMk/>
      </pc:docMkLst>
      <pc:sldChg chg="del">
        <pc:chgData name="Hua, Yiying" userId="aa6a9e03-c5b1-4834-9746-68923240f5ba" providerId="ADAL" clId="{3CAC3431-9CF1-42BD-A837-1A2DE63F6A03}" dt="2021-08-28T14:38:19.072" v="0" actId="47"/>
        <pc:sldMkLst>
          <pc:docMk/>
          <pc:sldMk cId="272398827" sldId="267"/>
        </pc:sldMkLst>
      </pc:sldChg>
      <pc:sldChg chg="addSp delSp modSp del mod">
        <pc:chgData name="Hua, Yiying" userId="aa6a9e03-c5b1-4834-9746-68923240f5ba" providerId="ADAL" clId="{3CAC3431-9CF1-42BD-A837-1A2DE63F6A03}" dt="2021-08-28T15:06:20.579" v="14" actId="47"/>
        <pc:sldMkLst>
          <pc:docMk/>
          <pc:sldMk cId="766260379" sldId="269"/>
        </pc:sldMkLst>
        <pc:spChg chg="add del mod">
          <ac:chgData name="Hua, Yiying" userId="aa6a9e03-c5b1-4834-9746-68923240f5ba" providerId="ADAL" clId="{3CAC3431-9CF1-42BD-A837-1A2DE63F6A03}" dt="2021-08-28T14:42:41.952" v="5" actId="22"/>
          <ac:spMkLst>
            <pc:docMk/>
            <pc:sldMk cId="766260379" sldId="269"/>
            <ac:spMk id="5" creationId="{0C2293B1-8064-44EA-9A1B-B0301D666AD7}"/>
          </ac:spMkLst>
        </pc:spChg>
        <pc:spChg chg="add mod">
          <ac:chgData name="Hua, Yiying" userId="aa6a9e03-c5b1-4834-9746-68923240f5ba" providerId="ADAL" clId="{3CAC3431-9CF1-42BD-A837-1A2DE63F6A03}" dt="2021-08-28T14:43:45.356" v="7"/>
          <ac:spMkLst>
            <pc:docMk/>
            <pc:sldMk cId="766260379" sldId="269"/>
            <ac:spMk id="6" creationId="{BF6BEF96-9AF6-40C6-AB5F-856633BF6EC1}"/>
          </ac:spMkLst>
        </pc:spChg>
        <pc:spChg chg="del">
          <ac:chgData name="Hua, Yiying" userId="aa6a9e03-c5b1-4834-9746-68923240f5ba" providerId="ADAL" clId="{3CAC3431-9CF1-42BD-A837-1A2DE63F6A03}" dt="2021-08-28T14:38:22.465" v="1" actId="478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3CAC3431-9CF1-42BD-A837-1A2DE63F6A03}" dt="2021-08-28T15:06:22.312" v="15" actId="47"/>
        <pc:sldMkLst>
          <pc:docMk/>
          <pc:sldMk cId="3589681835" sldId="270"/>
        </pc:sldMkLst>
      </pc:sldChg>
      <pc:sldChg chg="modSp mod">
        <pc:chgData name="Hua, Yiying" userId="aa6a9e03-c5b1-4834-9746-68923240f5ba" providerId="ADAL" clId="{3CAC3431-9CF1-42BD-A837-1A2DE63F6A03}" dt="2021-08-28T16:07:14.832" v="85"/>
        <pc:sldMkLst>
          <pc:docMk/>
          <pc:sldMk cId="2569553149" sldId="271"/>
        </pc:sldMkLst>
        <pc:spChg chg="mod">
          <ac:chgData name="Hua, Yiying" userId="aa6a9e03-c5b1-4834-9746-68923240f5ba" providerId="ADAL" clId="{3CAC3431-9CF1-42BD-A837-1A2DE63F6A03}" dt="2021-08-28T15:06:17.585" v="13" actId="6549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7:14.832" v="85"/>
          <ac:spMkLst>
            <pc:docMk/>
            <pc:sldMk cId="2569553149" sldId="271"/>
            <ac:spMk id="3" creationId="{00000000-0000-0000-0000-000000000000}"/>
          </ac:spMkLst>
        </pc:spChg>
      </pc:sldChg>
      <pc:sldChg chg="addSp delSp modSp new mod">
        <pc:chgData name="Hua, Yiying" userId="aa6a9e03-c5b1-4834-9746-68923240f5ba" providerId="ADAL" clId="{3CAC3431-9CF1-42BD-A837-1A2DE63F6A03}" dt="2021-09-01T03:41:09.771" v="89" actId="1076"/>
        <pc:sldMkLst>
          <pc:docMk/>
          <pc:sldMk cId="858900382" sldId="272"/>
        </pc:sldMkLst>
        <pc:spChg chg="del">
          <ac:chgData name="Hua, Yiying" userId="aa6a9e03-c5b1-4834-9746-68923240f5ba" providerId="ADAL" clId="{3CAC3431-9CF1-42BD-A837-1A2DE63F6A03}" dt="2021-08-28T15:06:32.112" v="17" actId="478"/>
          <ac:spMkLst>
            <pc:docMk/>
            <pc:sldMk cId="858900382" sldId="272"/>
            <ac:spMk id="2" creationId="{F71D8547-93DC-4106-B548-B386FAC1B20D}"/>
          </ac:spMkLst>
        </pc:spChg>
        <pc:spChg chg="del">
          <ac:chgData name="Hua, Yiying" userId="aa6a9e03-c5b1-4834-9746-68923240f5ba" providerId="ADAL" clId="{3CAC3431-9CF1-42BD-A837-1A2DE63F6A03}" dt="2021-08-28T15:06:33.576" v="18" actId="478"/>
          <ac:spMkLst>
            <pc:docMk/>
            <pc:sldMk cId="858900382" sldId="272"/>
            <ac:spMk id="3" creationId="{D3B59ED4-74AC-40F2-9BC1-7D16A8926F69}"/>
          </ac:spMkLst>
        </pc:spChg>
        <pc:picChg chg="add mod">
          <ac:chgData name="Hua, Yiying" userId="aa6a9e03-c5b1-4834-9746-68923240f5ba" providerId="ADAL" clId="{3CAC3431-9CF1-42BD-A837-1A2DE63F6A03}" dt="2021-09-01T03:41:09.771" v="89" actId="1076"/>
          <ac:picMkLst>
            <pc:docMk/>
            <pc:sldMk cId="858900382" sldId="272"/>
            <ac:picMk id="5" creationId="{B5BF5AB0-1DB9-4937-ABF5-7D5C4AF198F5}"/>
          </ac:picMkLst>
        </pc:picChg>
      </pc:sldChg>
      <pc:sldChg chg="modSp new del mod">
        <pc:chgData name="Hua, Yiying" userId="aa6a9e03-c5b1-4834-9746-68923240f5ba" providerId="ADAL" clId="{3CAC3431-9CF1-42BD-A837-1A2DE63F6A03}" dt="2021-08-28T15:26:15.601" v="40" actId="2696"/>
        <pc:sldMkLst>
          <pc:docMk/>
          <pc:sldMk cId="2729258010" sldId="273"/>
        </pc:sldMkLst>
        <pc:spChg chg="mod">
          <ac:chgData name="Hua, Yiying" userId="aa6a9e03-c5b1-4834-9746-68923240f5ba" providerId="ADAL" clId="{3CAC3431-9CF1-42BD-A837-1A2DE63F6A03}" dt="2021-08-28T15:24:30.564" v="36" actId="20577"/>
          <ac:spMkLst>
            <pc:docMk/>
            <pc:sldMk cId="2729258010" sldId="273"/>
            <ac:spMk id="2" creationId="{E4BAA605-2B65-4CA7-B71C-1F86AAC38066}"/>
          </ac:spMkLst>
        </pc:spChg>
        <pc:spChg chg="mod">
          <ac:chgData name="Hua, Yiying" userId="aa6a9e03-c5b1-4834-9746-68923240f5ba" providerId="ADAL" clId="{3CAC3431-9CF1-42BD-A837-1A2DE63F6A03}" dt="2021-08-28T15:24:47.850" v="37"/>
          <ac:spMkLst>
            <pc:docMk/>
            <pc:sldMk cId="2729258010" sldId="273"/>
            <ac:spMk id="3" creationId="{EC5AC8B4-FDD4-4E9E-AA7E-F975E327F251}"/>
          </ac:spMkLst>
        </pc:spChg>
      </pc:sldChg>
      <pc:sldChg chg="modSp mod">
        <pc:chgData name="Hua, Yiying" userId="aa6a9e03-c5b1-4834-9746-68923240f5ba" providerId="ADAL" clId="{3CAC3431-9CF1-42BD-A837-1A2DE63F6A03}" dt="2021-08-28T15:26:25.929" v="42" actId="1076"/>
        <pc:sldMkLst>
          <pc:docMk/>
          <pc:sldMk cId="3249573143" sldId="274"/>
        </pc:sldMkLst>
        <pc:spChg chg="mod">
          <ac:chgData name="Hua, Yiying" userId="aa6a9e03-c5b1-4834-9746-68923240f5ba" providerId="ADAL" clId="{3CAC3431-9CF1-42BD-A837-1A2DE63F6A03}" dt="2021-08-28T15:26:21.945" v="41" actId="1076"/>
          <ac:spMkLst>
            <pc:docMk/>
            <pc:sldMk cId="3249573143" sldId="274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5:26:25.929" v="42" actId="1076"/>
          <ac:spMkLst>
            <pc:docMk/>
            <pc:sldMk cId="3249573143" sldId="274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3CAC3431-9CF1-42BD-A837-1A2DE63F6A03}" dt="2021-08-28T16:06:31.625" v="83"/>
        <pc:sldMkLst>
          <pc:docMk/>
          <pc:sldMk cId="104291633" sldId="275"/>
        </pc:sldMkLst>
        <pc:spChg chg="mod">
          <ac:chgData name="Hua, Yiying" userId="aa6a9e03-c5b1-4834-9746-68923240f5ba" providerId="ADAL" clId="{3CAC3431-9CF1-42BD-A837-1A2DE63F6A03}" dt="2021-08-28T15:35:05.604" v="43"/>
          <ac:spMkLst>
            <pc:docMk/>
            <pc:sldMk cId="104291633" sldId="275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6:31.625" v="83"/>
          <ac:spMkLst>
            <pc:docMk/>
            <pc:sldMk cId="104291633" sldId="275"/>
            <ac:spMk id="3" creationId="{00000000-0000-0000-0000-000000000000}"/>
          </ac:spMkLst>
        </pc:spChg>
        <pc:spChg chg="add del mod">
          <ac:chgData name="Hua, Yiying" userId="aa6a9e03-c5b1-4834-9746-68923240f5ba" providerId="ADAL" clId="{3CAC3431-9CF1-42BD-A837-1A2DE63F6A03}" dt="2021-08-28T15:59:34.862" v="78" actId="478"/>
          <ac:spMkLst>
            <pc:docMk/>
            <pc:sldMk cId="104291633" sldId="275"/>
            <ac:spMk id="4" creationId="{0B50BD2C-ADE4-41D1-B699-3B0B94E5446F}"/>
          </ac:spMkLst>
        </pc:spChg>
        <pc:spChg chg="add del">
          <ac:chgData name="Hua, Yiying" userId="aa6a9e03-c5b1-4834-9746-68923240f5ba" providerId="ADAL" clId="{3CAC3431-9CF1-42BD-A837-1A2DE63F6A03}" dt="2021-08-28T15:46:49.515" v="58" actId="478"/>
          <ac:spMkLst>
            <pc:docMk/>
            <pc:sldMk cId="104291633" sldId="275"/>
            <ac:spMk id="5" creationId="{40B2A29D-AAED-4D5A-B7A9-3F42349C0AFA}"/>
          </ac:spMkLst>
        </pc:spChg>
        <pc:spChg chg="add del mod">
          <ac:chgData name="Hua, Yiying" userId="aa6a9e03-c5b1-4834-9746-68923240f5ba" providerId="ADAL" clId="{3CAC3431-9CF1-42BD-A837-1A2DE63F6A03}" dt="2021-08-28T15:46:54.427" v="60" actId="478"/>
          <ac:spMkLst>
            <pc:docMk/>
            <pc:sldMk cId="104291633" sldId="275"/>
            <ac:spMk id="6" creationId="{81CDFC57-B79E-4FFA-9D61-073B27173A1E}"/>
          </ac:spMkLst>
        </pc:spChg>
      </pc:sldChg>
    </pc:docChg>
  </pc:docChgLst>
  <pc:docChgLst>
    <pc:chgData name="Hua, Yiying" userId="aa6a9e03-c5b1-4834-9746-68923240f5ba" providerId="ADAL" clId="{67E351F9-98CC-428D-A5A7-99774891AA79}"/>
    <pc:docChg chg="delSld modSld">
      <pc:chgData name="Hua, Yiying" userId="aa6a9e03-c5b1-4834-9746-68923240f5ba" providerId="ADAL" clId="{67E351F9-98CC-428D-A5A7-99774891AA79}" dt="2023-01-08T03:28:42.474" v="28" actId="1076"/>
      <pc:docMkLst>
        <pc:docMk/>
      </pc:docMkLst>
      <pc:sldChg chg="del">
        <pc:chgData name="Hua, Yiying" userId="aa6a9e03-c5b1-4834-9746-68923240f5ba" providerId="ADAL" clId="{67E351F9-98CC-428D-A5A7-99774891AA79}" dt="2023-01-08T03:26:17.901" v="13" actId="2696"/>
        <pc:sldMkLst>
          <pc:docMk/>
          <pc:sldMk cId="977146412" sldId="278"/>
        </pc:sldMkLst>
      </pc:sldChg>
      <pc:sldChg chg="modSp mod">
        <pc:chgData name="Hua, Yiying" userId="aa6a9e03-c5b1-4834-9746-68923240f5ba" providerId="ADAL" clId="{67E351F9-98CC-428D-A5A7-99774891AA79}" dt="2023-01-08T03:28:42.474" v="28" actId="1076"/>
        <pc:sldMkLst>
          <pc:docMk/>
          <pc:sldMk cId="2953340203" sldId="281"/>
        </pc:sldMkLst>
        <pc:spChg chg="mod">
          <ac:chgData name="Hua, Yiying" userId="aa6a9e03-c5b1-4834-9746-68923240f5ba" providerId="ADAL" clId="{67E351F9-98CC-428D-A5A7-99774891AA79}" dt="2023-01-08T03:28:38.088" v="27" actId="1076"/>
          <ac:spMkLst>
            <pc:docMk/>
            <pc:sldMk cId="2953340203" sldId="281"/>
            <ac:spMk id="2" creationId="{EC4891EB-A5ED-4A2F-BE33-B0DAF0C452C0}"/>
          </ac:spMkLst>
        </pc:spChg>
        <pc:spChg chg="mod">
          <ac:chgData name="Hua, Yiying" userId="aa6a9e03-c5b1-4834-9746-68923240f5ba" providerId="ADAL" clId="{67E351F9-98CC-428D-A5A7-99774891AA79}" dt="2023-01-08T03:28:42.474" v="28" actId="1076"/>
          <ac:spMkLst>
            <pc:docMk/>
            <pc:sldMk cId="2953340203" sldId="281"/>
            <ac:spMk id="6" creationId="{CED04412-97EC-459B-8014-E781774B14EC}"/>
          </ac:spMkLst>
        </pc:spChg>
      </pc:sldChg>
      <pc:sldChg chg="modSp mod">
        <pc:chgData name="Hua, Yiying" userId="aa6a9e03-c5b1-4834-9746-68923240f5ba" providerId="ADAL" clId="{67E351F9-98CC-428D-A5A7-99774891AA79}" dt="2023-01-08T03:25:49.762" v="11" actId="6549"/>
        <pc:sldMkLst>
          <pc:docMk/>
          <pc:sldMk cId="3277803961" sldId="282"/>
        </pc:sldMkLst>
        <pc:spChg chg="mod">
          <ac:chgData name="Hua, Yiying" userId="aa6a9e03-c5b1-4834-9746-68923240f5ba" providerId="ADAL" clId="{67E351F9-98CC-428D-A5A7-99774891AA79}" dt="2023-01-08T03:25:49.762" v="11" actId="6549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67E351F9-98CC-428D-A5A7-99774891AA79}" dt="2023-01-08T03:25:42.624" v="10" actId="20577"/>
          <ac:spMkLst>
            <pc:docMk/>
            <pc:sldMk cId="3277803961" sldId="282"/>
            <ac:spMk id="7" creationId="{0C43F516-8DA1-4641-90F3-9A9E7722E9DA}"/>
          </ac:spMkLst>
        </pc:spChg>
      </pc:sldChg>
      <pc:sldChg chg="del">
        <pc:chgData name="Hua, Yiying" userId="aa6a9e03-c5b1-4834-9746-68923240f5ba" providerId="ADAL" clId="{67E351F9-98CC-428D-A5A7-99774891AA79}" dt="2023-01-08T03:26:12.381" v="12" actId="2696"/>
        <pc:sldMkLst>
          <pc:docMk/>
          <pc:sldMk cId="3543244316" sldId="295"/>
        </pc:sldMkLst>
      </pc:sldChg>
    </pc:docChg>
  </pc:docChgLst>
  <pc:docChgLst>
    <pc:chgData name="Hua, Yiying" userId="aa6a9e03-c5b1-4834-9746-68923240f5ba" providerId="ADAL" clId="{A9E70658-D1C7-4B7C-81C2-8959D632CD85}"/>
    <pc:docChg chg="undo custSel addSld delSld modSld">
      <pc:chgData name="Hua, Yiying" userId="aa6a9e03-c5b1-4834-9746-68923240f5ba" providerId="ADAL" clId="{A9E70658-D1C7-4B7C-81C2-8959D632CD85}" dt="2022-11-13T14:44:54.925" v="527" actId="20577"/>
      <pc:docMkLst>
        <pc:docMk/>
      </pc:docMkLst>
      <pc:sldChg chg="addSp delSp modSp mod">
        <pc:chgData name="Hua, Yiying" userId="aa6a9e03-c5b1-4834-9746-68923240f5ba" providerId="ADAL" clId="{A9E70658-D1C7-4B7C-81C2-8959D632CD85}" dt="2022-11-13T14:44:54.925" v="527" actId="20577"/>
        <pc:sldMkLst>
          <pc:docMk/>
          <pc:sldMk cId="2569553149" sldId="271"/>
        </pc:sldMkLst>
        <pc:spChg chg="mod">
          <ac:chgData name="Hua, Yiying" userId="aa6a9e03-c5b1-4834-9746-68923240f5ba" providerId="ADAL" clId="{A9E70658-D1C7-4B7C-81C2-8959D632CD85}" dt="2022-11-13T14:44:54.925" v="527" actId="20577"/>
          <ac:spMkLst>
            <pc:docMk/>
            <pc:sldMk cId="2569553149" sldId="271"/>
            <ac:spMk id="3" creationId="{00000000-0000-0000-0000-000000000000}"/>
          </ac:spMkLst>
        </pc:spChg>
        <pc:spChg chg="add del mod">
          <ac:chgData name="Hua, Yiying" userId="aa6a9e03-c5b1-4834-9746-68923240f5ba" providerId="ADAL" clId="{A9E70658-D1C7-4B7C-81C2-8959D632CD85}" dt="2022-11-12T21:35:53.834" v="124" actId="478"/>
          <ac:spMkLst>
            <pc:docMk/>
            <pc:sldMk cId="2569553149" sldId="271"/>
            <ac:spMk id="4" creationId="{1C365966-88A7-4009-97BA-A231CD1BABDE}"/>
          </ac:spMkLst>
        </pc:spChg>
        <pc:spChg chg="del">
          <ac:chgData name="Hua, Yiying" userId="aa6a9e03-c5b1-4834-9746-68923240f5ba" providerId="ADAL" clId="{A9E70658-D1C7-4B7C-81C2-8959D632CD85}" dt="2022-11-12T21:35:50.427" v="123" actId="478"/>
          <ac:spMkLst>
            <pc:docMk/>
            <pc:sldMk cId="2569553149" sldId="271"/>
            <ac:spMk id="6" creationId="{02C7229C-4229-4E2E-A134-5A988320FB65}"/>
          </ac:spMkLst>
        </pc:spChg>
        <pc:spChg chg="add mod">
          <ac:chgData name="Hua, Yiying" userId="aa6a9e03-c5b1-4834-9746-68923240f5ba" providerId="ADAL" clId="{A9E70658-D1C7-4B7C-81C2-8959D632CD85}" dt="2022-11-12T22:04:48.823" v="278" actId="20577"/>
          <ac:spMkLst>
            <pc:docMk/>
            <pc:sldMk cId="2569553149" sldId="271"/>
            <ac:spMk id="7" creationId="{BFE78365-E6F3-4D61-A194-B391947A583C}"/>
          </ac:spMkLst>
        </pc:spChg>
      </pc:sldChg>
      <pc:sldChg chg="modSp mod">
        <pc:chgData name="Hua, Yiying" userId="aa6a9e03-c5b1-4834-9746-68923240f5ba" providerId="ADAL" clId="{A9E70658-D1C7-4B7C-81C2-8959D632CD85}" dt="2022-11-12T21:00:00.021" v="6" actId="20577"/>
        <pc:sldMkLst>
          <pc:docMk/>
          <pc:sldMk cId="3277803961" sldId="282"/>
        </pc:sldMkLst>
        <pc:spChg chg="mod">
          <ac:chgData name="Hua, Yiying" userId="aa6a9e03-c5b1-4834-9746-68923240f5ba" providerId="ADAL" clId="{A9E70658-D1C7-4B7C-81C2-8959D632CD85}" dt="2022-11-12T20:59:44.285" v="2" actId="6549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A9E70658-D1C7-4B7C-81C2-8959D632CD85}" dt="2022-11-12T21:00:00.021" v="6" actId="20577"/>
          <ac:spMkLst>
            <pc:docMk/>
            <pc:sldMk cId="3277803961" sldId="282"/>
            <ac:spMk id="7" creationId="{0C43F516-8DA1-4641-90F3-9A9E7722E9DA}"/>
          </ac:spMkLst>
        </pc:spChg>
      </pc:sldChg>
      <pc:sldChg chg="del">
        <pc:chgData name="Hua, Yiying" userId="aa6a9e03-c5b1-4834-9746-68923240f5ba" providerId="ADAL" clId="{A9E70658-D1C7-4B7C-81C2-8959D632CD85}" dt="2022-11-12T21:36:34.320" v="133" actId="2696"/>
        <pc:sldMkLst>
          <pc:docMk/>
          <pc:sldMk cId="302014876" sldId="284"/>
        </pc:sldMkLst>
      </pc:sldChg>
      <pc:sldChg chg="del">
        <pc:chgData name="Hua, Yiying" userId="aa6a9e03-c5b1-4834-9746-68923240f5ba" providerId="ADAL" clId="{A9E70658-D1C7-4B7C-81C2-8959D632CD85}" dt="2022-11-12T21:36:17.700" v="128" actId="2696"/>
        <pc:sldMkLst>
          <pc:docMk/>
          <pc:sldMk cId="2598367115" sldId="285"/>
        </pc:sldMkLst>
      </pc:sldChg>
      <pc:sldChg chg="del">
        <pc:chgData name="Hua, Yiying" userId="aa6a9e03-c5b1-4834-9746-68923240f5ba" providerId="ADAL" clId="{A9E70658-D1C7-4B7C-81C2-8959D632CD85}" dt="2022-11-12T21:36:26.432" v="131" actId="2696"/>
        <pc:sldMkLst>
          <pc:docMk/>
          <pc:sldMk cId="36992399" sldId="286"/>
        </pc:sldMkLst>
      </pc:sldChg>
      <pc:sldChg chg="del">
        <pc:chgData name="Hua, Yiying" userId="aa6a9e03-c5b1-4834-9746-68923240f5ba" providerId="ADAL" clId="{A9E70658-D1C7-4B7C-81C2-8959D632CD85}" dt="2022-11-12T21:36:14.240" v="127" actId="2696"/>
        <pc:sldMkLst>
          <pc:docMk/>
          <pc:sldMk cId="681280001" sldId="288"/>
        </pc:sldMkLst>
      </pc:sldChg>
      <pc:sldChg chg="del">
        <pc:chgData name="Hua, Yiying" userId="aa6a9e03-c5b1-4834-9746-68923240f5ba" providerId="ADAL" clId="{A9E70658-D1C7-4B7C-81C2-8959D632CD85}" dt="2022-11-12T21:36:08.394" v="126" actId="2696"/>
        <pc:sldMkLst>
          <pc:docMk/>
          <pc:sldMk cId="1213746555" sldId="289"/>
        </pc:sldMkLst>
      </pc:sldChg>
      <pc:sldChg chg="del">
        <pc:chgData name="Hua, Yiying" userId="aa6a9e03-c5b1-4834-9746-68923240f5ba" providerId="ADAL" clId="{A9E70658-D1C7-4B7C-81C2-8959D632CD85}" dt="2022-11-12T21:36:20.965" v="129" actId="2696"/>
        <pc:sldMkLst>
          <pc:docMk/>
          <pc:sldMk cId="1067993133" sldId="290"/>
        </pc:sldMkLst>
      </pc:sldChg>
      <pc:sldChg chg="del">
        <pc:chgData name="Hua, Yiying" userId="aa6a9e03-c5b1-4834-9746-68923240f5ba" providerId="ADAL" clId="{A9E70658-D1C7-4B7C-81C2-8959D632CD85}" dt="2022-11-12T21:36:23.515" v="130" actId="2696"/>
        <pc:sldMkLst>
          <pc:docMk/>
          <pc:sldMk cId="109595018" sldId="291"/>
        </pc:sldMkLst>
      </pc:sldChg>
      <pc:sldChg chg="del">
        <pc:chgData name="Hua, Yiying" userId="aa6a9e03-c5b1-4834-9746-68923240f5ba" providerId="ADAL" clId="{A9E70658-D1C7-4B7C-81C2-8959D632CD85}" dt="2022-11-12T21:36:30.185" v="132" actId="2696"/>
        <pc:sldMkLst>
          <pc:docMk/>
          <pc:sldMk cId="3023248352" sldId="292"/>
        </pc:sldMkLst>
      </pc:sldChg>
      <pc:sldChg chg="modSp mod">
        <pc:chgData name="Hua, Yiying" userId="aa6a9e03-c5b1-4834-9746-68923240f5ba" providerId="ADAL" clId="{A9E70658-D1C7-4B7C-81C2-8959D632CD85}" dt="2022-11-13T07:11:21.952" v="485" actId="14100"/>
        <pc:sldMkLst>
          <pc:docMk/>
          <pc:sldMk cId="3650433057" sldId="293"/>
        </pc:sldMkLst>
        <pc:spChg chg="mod">
          <ac:chgData name="Hua, Yiying" userId="aa6a9e03-c5b1-4834-9746-68923240f5ba" providerId="ADAL" clId="{A9E70658-D1C7-4B7C-81C2-8959D632CD85}" dt="2022-11-12T21:35:37.611" v="122" actId="1076"/>
          <ac:spMkLst>
            <pc:docMk/>
            <pc:sldMk cId="3650433057" sldId="293"/>
            <ac:spMk id="2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3T07:11:21.952" v="485" actId="14100"/>
          <ac:spMkLst>
            <pc:docMk/>
            <pc:sldMk cId="3650433057" sldId="293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A9E70658-D1C7-4B7C-81C2-8959D632CD85}" dt="2022-11-12T22:04:24.077" v="270" actId="20577"/>
        <pc:sldMkLst>
          <pc:docMk/>
          <pc:sldMk cId="2788213371" sldId="294"/>
        </pc:sldMkLst>
        <pc:spChg chg="mod">
          <ac:chgData name="Hua, Yiying" userId="aa6a9e03-c5b1-4834-9746-68923240f5ba" providerId="ADAL" clId="{A9E70658-D1C7-4B7C-81C2-8959D632CD85}" dt="2022-11-12T22:04:24.077" v="270" actId="20577"/>
          <ac:spMkLst>
            <pc:docMk/>
            <pc:sldMk cId="2788213371" sldId="294"/>
            <ac:spMk id="3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2T21:17:58.439" v="50" actId="1076"/>
          <ac:spMkLst>
            <pc:docMk/>
            <pc:sldMk cId="2788213371" sldId="294"/>
            <ac:spMk id="8" creationId="{8B5405AE-29E5-4A8B-BA78-F7EE0A25708F}"/>
          </ac:spMkLst>
        </pc:spChg>
      </pc:sldChg>
      <pc:sldChg chg="modSp mod">
        <pc:chgData name="Hua, Yiying" userId="aa6a9e03-c5b1-4834-9746-68923240f5ba" providerId="ADAL" clId="{A9E70658-D1C7-4B7C-81C2-8959D632CD85}" dt="2022-11-13T07:18:58.377" v="499" actId="207"/>
        <pc:sldMkLst>
          <pc:docMk/>
          <pc:sldMk cId="368551856" sldId="295"/>
        </pc:sldMkLst>
        <pc:spChg chg="mod">
          <ac:chgData name="Hua, Yiying" userId="aa6a9e03-c5b1-4834-9746-68923240f5ba" providerId="ADAL" clId="{A9E70658-D1C7-4B7C-81C2-8959D632CD85}" dt="2022-11-13T07:18:58.377" v="499" actId="207"/>
          <ac:spMkLst>
            <pc:docMk/>
            <pc:sldMk cId="368551856" sldId="295"/>
            <ac:spMk id="3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2T22:04:35.807" v="274" actId="20577"/>
          <ac:spMkLst>
            <pc:docMk/>
            <pc:sldMk cId="368551856" sldId="295"/>
            <ac:spMk id="7" creationId="{BFE78365-E6F3-4D61-A194-B391947A583C}"/>
          </ac:spMkLst>
        </pc:spChg>
      </pc:sldChg>
      <pc:sldChg chg="modSp mod">
        <pc:chgData name="Hua, Yiying" userId="aa6a9e03-c5b1-4834-9746-68923240f5ba" providerId="ADAL" clId="{A9E70658-D1C7-4B7C-81C2-8959D632CD85}" dt="2022-11-13T00:11:23.954" v="470" actId="207"/>
        <pc:sldMkLst>
          <pc:docMk/>
          <pc:sldMk cId="2001975239" sldId="296"/>
        </pc:sldMkLst>
        <pc:spChg chg="mod">
          <ac:chgData name="Hua, Yiying" userId="aa6a9e03-c5b1-4834-9746-68923240f5ba" providerId="ADAL" clId="{A9E70658-D1C7-4B7C-81C2-8959D632CD85}" dt="2022-11-13T00:11:23.954" v="470" actId="207"/>
          <ac:spMkLst>
            <pc:docMk/>
            <pc:sldMk cId="2001975239" sldId="296"/>
            <ac:spMk id="3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2T22:04:40.509" v="276" actId="20577"/>
          <ac:spMkLst>
            <pc:docMk/>
            <pc:sldMk cId="2001975239" sldId="296"/>
            <ac:spMk id="7" creationId="{BFE78365-E6F3-4D61-A194-B391947A583C}"/>
          </ac:spMkLst>
        </pc:spChg>
      </pc:sldChg>
      <pc:sldChg chg="modSp mod">
        <pc:chgData name="Hua, Yiying" userId="aa6a9e03-c5b1-4834-9746-68923240f5ba" providerId="ADAL" clId="{A9E70658-D1C7-4B7C-81C2-8959D632CD85}" dt="2022-11-13T07:03:41.524" v="477" actId="6549"/>
        <pc:sldMkLst>
          <pc:docMk/>
          <pc:sldMk cId="664486567" sldId="297"/>
        </pc:sldMkLst>
        <pc:spChg chg="mod">
          <ac:chgData name="Hua, Yiying" userId="aa6a9e03-c5b1-4834-9746-68923240f5ba" providerId="ADAL" clId="{A9E70658-D1C7-4B7C-81C2-8959D632CD85}" dt="2022-11-13T07:03:41.524" v="477" actId="6549"/>
          <ac:spMkLst>
            <pc:docMk/>
            <pc:sldMk cId="664486567" sldId="297"/>
            <ac:spMk id="3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2T22:04:29.663" v="272" actId="20577"/>
          <ac:spMkLst>
            <pc:docMk/>
            <pc:sldMk cId="664486567" sldId="297"/>
            <ac:spMk id="7" creationId="{BFE78365-E6F3-4D61-A194-B391947A583C}"/>
          </ac:spMkLst>
        </pc:spChg>
      </pc:sldChg>
      <pc:sldChg chg="new del">
        <pc:chgData name="Hua, Yiying" userId="aa6a9e03-c5b1-4834-9746-68923240f5ba" providerId="ADAL" clId="{A9E70658-D1C7-4B7C-81C2-8959D632CD85}" dt="2022-11-12T22:14:58.396" v="295" actId="2696"/>
        <pc:sldMkLst>
          <pc:docMk/>
          <pc:sldMk cId="2643980815" sldId="298"/>
        </pc:sldMkLst>
      </pc:sldChg>
      <pc:sldChg chg="del">
        <pc:chgData name="Hua, Yiying" userId="aa6a9e03-c5b1-4834-9746-68923240f5ba" providerId="ADAL" clId="{A9E70658-D1C7-4B7C-81C2-8959D632CD85}" dt="2022-11-12T23:34:16.606" v="369" actId="2696"/>
        <pc:sldMkLst>
          <pc:docMk/>
          <pc:sldMk cId="535266401" sldId="299"/>
        </pc:sldMkLst>
      </pc:sldChg>
      <pc:sldChg chg="new del">
        <pc:chgData name="Hua, Yiying" userId="aa6a9e03-c5b1-4834-9746-68923240f5ba" providerId="ADAL" clId="{A9E70658-D1C7-4B7C-81C2-8959D632CD85}" dt="2022-11-12T22:15:15.685" v="297" actId="2696"/>
        <pc:sldMkLst>
          <pc:docMk/>
          <pc:sldMk cId="2613250190" sldId="300"/>
        </pc:sldMkLst>
      </pc:sldChg>
      <pc:sldChg chg="modSp mod">
        <pc:chgData name="Hua, Yiying" userId="aa6a9e03-c5b1-4834-9746-68923240f5ba" providerId="ADAL" clId="{A9E70658-D1C7-4B7C-81C2-8959D632CD85}" dt="2022-11-13T07:11:29.191" v="486"/>
        <pc:sldMkLst>
          <pc:docMk/>
          <pc:sldMk cId="3565482008" sldId="301"/>
        </pc:sldMkLst>
        <pc:spChg chg="mod">
          <ac:chgData name="Hua, Yiying" userId="aa6a9e03-c5b1-4834-9746-68923240f5ba" providerId="ADAL" clId="{A9E70658-D1C7-4B7C-81C2-8959D632CD85}" dt="2022-11-12T22:16:12.066" v="301" actId="1076"/>
          <ac:spMkLst>
            <pc:docMk/>
            <pc:sldMk cId="3565482008" sldId="301"/>
            <ac:spMk id="2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3T07:11:29.191" v="486"/>
          <ac:spMkLst>
            <pc:docMk/>
            <pc:sldMk cId="3565482008" sldId="301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02B6D767-7718-4FBD-90F7-CAD6E1B34BD3}"/>
    <pc:docChg chg="undo custSel addSld delSld modSld">
      <pc:chgData name="Hua, Yiying" userId="aa6a9e03-c5b1-4834-9746-68923240f5ba" providerId="ADAL" clId="{02B6D767-7718-4FBD-90F7-CAD6E1B34BD3}" dt="2023-01-08T04:46:08.625" v="219" actId="27636"/>
      <pc:docMkLst>
        <pc:docMk/>
      </pc:docMkLst>
      <pc:sldChg chg="addSp delSp modSp mod">
        <pc:chgData name="Hua, Yiying" userId="aa6a9e03-c5b1-4834-9746-68923240f5ba" providerId="ADAL" clId="{02B6D767-7718-4FBD-90F7-CAD6E1B34BD3}" dt="2023-01-08T04:46:08.625" v="219" actId="27636"/>
        <pc:sldMkLst>
          <pc:docMk/>
          <pc:sldMk cId="2569553149" sldId="271"/>
        </pc:sldMkLst>
        <pc:spChg chg="mod">
          <ac:chgData name="Hua, Yiying" userId="aa6a9e03-c5b1-4834-9746-68923240f5ba" providerId="ADAL" clId="{02B6D767-7718-4FBD-90F7-CAD6E1B34BD3}" dt="2023-01-08T03:38:21.484" v="26" actId="1076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02B6D767-7718-4FBD-90F7-CAD6E1B34BD3}" dt="2023-01-08T04:46:08.625" v="219" actId="27636"/>
          <ac:spMkLst>
            <pc:docMk/>
            <pc:sldMk cId="2569553149" sldId="271"/>
            <ac:spMk id="3" creationId="{00000000-0000-0000-0000-000000000000}"/>
          </ac:spMkLst>
        </pc:spChg>
        <pc:spChg chg="add del">
          <ac:chgData name="Hua, Yiying" userId="aa6a9e03-c5b1-4834-9746-68923240f5ba" providerId="ADAL" clId="{02B6D767-7718-4FBD-90F7-CAD6E1B34BD3}" dt="2023-01-08T04:18:19.532" v="137" actId="22"/>
          <ac:spMkLst>
            <pc:docMk/>
            <pc:sldMk cId="2569553149" sldId="271"/>
            <ac:spMk id="5" creationId="{912B42B3-9C41-4662-B6BE-EB7D86F2FE29}"/>
          </ac:spMkLst>
        </pc:spChg>
      </pc:sldChg>
      <pc:sldChg chg="addSp modSp mod">
        <pc:chgData name="Hua, Yiying" userId="aa6a9e03-c5b1-4834-9746-68923240f5ba" providerId="ADAL" clId="{02B6D767-7718-4FBD-90F7-CAD6E1B34BD3}" dt="2023-01-08T04:39:04.032" v="209" actId="1076"/>
        <pc:sldMkLst>
          <pc:docMk/>
          <pc:sldMk cId="2690074874" sldId="276"/>
        </pc:sldMkLst>
        <pc:spChg chg="mod">
          <ac:chgData name="Hua, Yiying" userId="aa6a9e03-c5b1-4834-9746-68923240f5ba" providerId="ADAL" clId="{02B6D767-7718-4FBD-90F7-CAD6E1B34BD3}" dt="2023-01-08T04:39:04.032" v="209" actId="1076"/>
          <ac:spMkLst>
            <pc:docMk/>
            <pc:sldMk cId="2690074874" sldId="276"/>
            <ac:spMk id="3" creationId="{00000000-0000-0000-0000-000000000000}"/>
          </ac:spMkLst>
        </pc:spChg>
        <pc:spChg chg="add mod">
          <ac:chgData name="Hua, Yiying" userId="aa6a9e03-c5b1-4834-9746-68923240f5ba" providerId="ADAL" clId="{02B6D767-7718-4FBD-90F7-CAD6E1B34BD3}" dt="2023-01-08T03:39:32.963" v="52" actId="20577"/>
          <ac:spMkLst>
            <pc:docMk/>
            <pc:sldMk cId="2690074874" sldId="276"/>
            <ac:spMk id="4" creationId="{A5FC65FD-BE0B-4A20-85AB-A330B28871AB}"/>
          </ac:spMkLst>
        </pc:spChg>
      </pc:sldChg>
      <pc:sldChg chg="del">
        <pc:chgData name="Hua, Yiying" userId="aa6a9e03-c5b1-4834-9746-68923240f5ba" providerId="ADAL" clId="{02B6D767-7718-4FBD-90F7-CAD6E1B34BD3}" dt="2023-01-08T03:31:57.741" v="1" actId="2696"/>
        <pc:sldMkLst>
          <pc:docMk/>
          <pc:sldMk cId="3091819760" sldId="277"/>
        </pc:sldMkLst>
      </pc:sldChg>
      <pc:sldChg chg="del">
        <pc:chgData name="Hua, Yiying" userId="aa6a9e03-c5b1-4834-9746-68923240f5ba" providerId="ADAL" clId="{02B6D767-7718-4FBD-90F7-CAD6E1B34BD3}" dt="2023-01-08T03:32:05.901" v="2" actId="2696"/>
        <pc:sldMkLst>
          <pc:docMk/>
          <pc:sldMk cId="3720631790" sldId="280"/>
        </pc:sldMkLst>
      </pc:sldChg>
      <pc:sldChg chg="del">
        <pc:chgData name="Hua, Yiying" userId="aa6a9e03-c5b1-4834-9746-68923240f5ba" providerId="ADAL" clId="{02B6D767-7718-4FBD-90F7-CAD6E1B34BD3}" dt="2023-01-08T03:32:08.844" v="3" actId="2696"/>
        <pc:sldMkLst>
          <pc:docMk/>
          <pc:sldMk cId="2953340203" sldId="281"/>
        </pc:sldMkLst>
      </pc:sldChg>
      <pc:sldChg chg="modSp mod">
        <pc:chgData name="Hua, Yiying" userId="aa6a9e03-c5b1-4834-9746-68923240f5ba" providerId="ADAL" clId="{02B6D767-7718-4FBD-90F7-CAD6E1B34BD3}" dt="2023-01-08T04:42:04.706" v="215"/>
        <pc:sldMkLst>
          <pc:docMk/>
          <pc:sldMk cId="3277803961" sldId="282"/>
        </pc:sldMkLst>
        <pc:spChg chg="mod">
          <ac:chgData name="Hua, Yiying" userId="aa6a9e03-c5b1-4834-9746-68923240f5ba" providerId="ADAL" clId="{02B6D767-7718-4FBD-90F7-CAD6E1B34BD3}" dt="2023-01-08T03:31:31.153" v="0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02B6D767-7718-4FBD-90F7-CAD6E1B34BD3}" dt="2023-01-08T04:42:04.706" v="215"/>
          <ac:spMkLst>
            <pc:docMk/>
            <pc:sldMk cId="3277803961" sldId="282"/>
            <ac:spMk id="7" creationId="{0C43F516-8DA1-4641-90F3-9A9E7722E9DA}"/>
          </ac:spMkLst>
        </pc:spChg>
      </pc:sldChg>
      <pc:sldChg chg="addSp delSp modSp new mod">
        <pc:chgData name="Hua, Yiying" userId="aa6a9e03-c5b1-4834-9746-68923240f5ba" providerId="ADAL" clId="{02B6D767-7718-4FBD-90F7-CAD6E1B34BD3}" dt="2023-01-08T04:41:01.123" v="213" actId="1076"/>
        <pc:sldMkLst>
          <pc:docMk/>
          <pc:sldMk cId="2642197940" sldId="283"/>
        </pc:sldMkLst>
        <pc:spChg chg="del">
          <ac:chgData name="Hua, Yiying" userId="aa6a9e03-c5b1-4834-9746-68923240f5ba" providerId="ADAL" clId="{02B6D767-7718-4FBD-90F7-CAD6E1B34BD3}" dt="2023-01-08T04:20:03.745" v="139" actId="478"/>
          <ac:spMkLst>
            <pc:docMk/>
            <pc:sldMk cId="2642197940" sldId="283"/>
            <ac:spMk id="2" creationId="{0A6F3560-C54D-4DA1-B84D-EE38A9269288}"/>
          </ac:spMkLst>
        </pc:spChg>
        <pc:spChg chg="del">
          <ac:chgData name="Hua, Yiying" userId="aa6a9e03-c5b1-4834-9746-68923240f5ba" providerId="ADAL" clId="{02B6D767-7718-4FBD-90F7-CAD6E1B34BD3}" dt="2023-01-08T04:20:05.717" v="140" actId="478"/>
          <ac:spMkLst>
            <pc:docMk/>
            <pc:sldMk cId="2642197940" sldId="283"/>
            <ac:spMk id="3" creationId="{8F11618D-2255-4890-9FD5-1A442E951FD1}"/>
          </ac:spMkLst>
        </pc:spChg>
        <pc:spChg chg="add mod">
          <ac:chgData name="Hua, Yiying" userId="aa6a9e03-c5b1-4834-9746-68923240f5ba" providerId="ADAL" clId="{02B6D767-7718-4FBD-90F7-CAD6E1B34BD3}" dt="2023-01-08T04:41:01.123" v="213" actId="1076"/>
          <ac:spMkLst>
            <pc:docMk/>
            <pc:sldMk cId="2642197940" sldId="283"/>
            <ac:spMk id="8" creationId="{AFE91E6C-294C-460F-956B-EFA1EDA5C8A8}"/>
          </ac:spMkLst>
        </pc:spChg>
        <pc:spChg chg="add del mod">
          <ac:chgData name="Hua, Yiying" userId="aa6a9e03-c5b1-4834-9746-68923240f5ba" providerId="ADAL" clId="{02B6D767-7718-4FBD-90F7-CAD6E1B34BD3}" dt="2023-01-08T04:32:09.655" v="180" actId="767"/>
          <ac:spMkLst>
            <pc:docMk/>
            <pc:sldMk cId="2642197940" sldId="283"/>
            <ac:spMk id="9" creationId="{BB441E06-7EE9-4D07-AAAA-CFDDE4885FFE}"/>
          </ac:spMkLst>
        </pc:spChg>
        <pc:spChg chg="add del mod">
          <ac:chgData name="Hua, Yiying" userId="aa6a9e03-c5b1-4834-9746-68923240f5ba" providerId="ADAL" clId="{02B6D767-7718-4FBD-90F7-CAD6E1B34BD3}" dt="2023-01-08T04:32:59.290" v="187" actId="478"/>
          <ac:spMkLst>
            <pc:docMk/>
            <pc:sldMk cId="2642197940" sldId="283"/>
            <ac:spMk id="10" creationId="{53768407-DD26-4747-B39B-518C847BAFE0}"/>
          </ac:spMkLst>
        </pc:spChg>
        <pc:spChg chg="add mod">
          <ac:chgData name="Hua, Yiying" userId="aa6a9e03-c5b1-4834-9746-68923240f5ba" providerId="ADAL" clId="{02B6D767-7718-4FBD-90F7-CAD6E1B34BD3}" dt="2023-01-08T04:40:52.977" v="212" actId="1076"/>
          <ac:spMkLst>
            <pc:docMk/>
            <pc:sldMk cId="2642197940" sldId="283"/>
            <ac:spMk id="11" creationId="{4F071E98-FDE7-42EF-A8CC-8A42C614AF21}"/>
          </ac:spMkLst>
        </pc:spChg>
        <pc:picChg chg="add mod">
          <ac:chgData name="Hua, Yiying" userId="aa6a9e03-c5b1-4834-9746-68923240f5ba" providerId="ADAL" clId="{02B6D767-7718-4FBD-90F7-CAD6E1B34BD3}" dt="2023-01-08T04:40:39.618" v="210" actId="1076"/>
          <ac:picMkLst>
            <pc:docMk/>
            <pc:sldMk cId="2642197940" sldId="283"/>
            <ac:picMk id="5" creationId="{5608801B-8091-4929-B319-E58D70169C28}"/>
          </ac:picMkLst>
        </pc:picChg>
        <pc:picChg chg="add del mod">
          <ac:chgData name="Hua, Yiying" userId="aa6a9e03-c5b1-4834-9746-68923240f5ba" providerId="ADAL" clId="{02B6D767-7718-4FBD-90F7-CAD6E1B34BD3}" dt="2023-01-08T04:40:46.764" v="211" actId="14100"/>
          <ac:picMkLst>
            <pc:docMk/>
            <pc:sldMk cId="2642197940" sldId="283"/>
            <ac:picMk id="7" creationId="{B6B4061C-42FA-4143-A600-C7835B33F821}"/>
          </ac:picMkLst>
        </pc:picChg>
      </pc:sldChg>
    </pc:docChg>
  </pc:docChgLst>
  <pc:docChgLst>
    <pc:chgData name="Hua, Yiying" userId="aa6a9e03-c5b1-4834-9746-68923240f5ba" providerId="ADAL" clId="{04E677D0-026F-448B-8E5F-CA8F431FF330}"/>
    <pc:docChg chg="undo custSel delSld modSld">
      <pc:chgData name="Hua, Yiying" userId="aa6a9e03-c5b1-4834-9746-68923240f5ba" providerId="ADAL" clId="{04E677D0-026F-448B-8E5F-CA8F431FF330}" dt="2023-02-26T05:43:44.895" v="598" actId="5793"/>
      <pc:docMkLst>
        <pc:docMk/>
      </pc:docMkLst>
      <pc:sldChg chg="modSp mod">
        <pc:chgData name="Hua, Yiying" userId="aa6a9e03-c5b1-4834-9746-68923240f5ba" providerId="ADAL" clId="{04E677D0-026F-448B-8E5F-CA8F431FF330}" dt="2023-02-26T04:07:07.539" v="402" actId="122"/>
        <pc:sldMkLst>
          <pc:docMk/>
          <pc:sldMk cId="3277803961" sldId="282"/>
        </pc:sldMkLst>
        <pc:spChg chg="mod">
          <ac:chgData name="Hua, Yiying" userId="aa6a9e03-c5b1-4834-9746-68923240f5ba" providerId="ADAL" clId="{04E677D0-026F-448B-8E5F-CA8F431FF330}" dt="2023-02-26T04:07:07.539" v="402" actId="122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04E677D0-026F-448B-8E5F-CA8F431FF330}" dt="2023-02-26T04:06:48.263" v="397" actId="20577"/>
          <ac:spMkLst>
            <pc:docMk/>
            <pc:sldMk cId="3277803961" sldId="282"/>
            <ac:spMk id="7" creationId="{0C43F516-8DA1-4641-90F3-9A9E7722E9DA}"/>
          </ac:spMkLst>
        </pc:spChg>
      </pc:sldChg>
      <pc:sldChg chg="addSp delSp modSp mod">
        <pc:chgData name="Hua, Yiying" userId="aa6a9e03-c5b1-4834-9746-68923240f5ba" providerId="ADAL" clId="{04E677D0-026F-448B-8E5F-CA8F431FF330}" dt="2023-02-26T05:09:13.405" v="528" actId="478"/>
        <pc:sldMkLst>
          <pc:docMk/>
          <pc:sldMk cId="3355519190" sldId="283"/>
        </pc:sldMkLst>
        <pc:spChg chg="add del mod">
          <ac:chgData name="Hua, Yiying" userId="aa6a9e03-c5b1-4834-9746-68923240f5ba" providerId="ADAL" clId="{04E677D0-026F-448B-8E5F-CA8F431FF330}" dt="2023-02-19T03:39:41.073" v="110"/>
          <ac:spMkLst>
            <pc:docMk/>
            <pc:sldMk cId="3355519190" sldId="283"/>
            <ac:spMk id="2" creationId="{C6B235D1-ECDF-4BA7-94CF-EBA5978F3346}"/>
          </ac:spMkLst>
        </pc:spChg>
        <pc:spChg chg="mod">
          <ac:chgData name="Hua, Yiying" userId="aa6a9e03-c5b1-4834-9746-68923240f5ba" providerId="ADAL" clId="{04E677D0-026F-448B-8E5F-CA8F431FF330}" dt="2023-02-26T05:09:06.570" v="527" actId="13926"/>
          <ac:spMkLst>
            <pc:docMk/>
            <pc:sldMk cId="3355519190" sldId="283"/>
            <ac:spMk id="3" creationId="{68AF53DC-E9BC-47E7-8CCA-25E4DC60DFCF}"/>
          </ac:spMkLst>
        </pc:spChg>
        <pc:spChg chg="add mod">
          <ac:chgData name="Hua, Yiying" userId="aa6a9e03-c5b1-4834-9746-68923240f5ba" providerId="ADAL" clId="{04E677D0-026F-448B-8E5F-CA8F431FF330}" dt="2023-02-26T04:13:56.071" v="443" actId="1076"/>
          <ac:spMkLst>
            <pc:docMk/>
            <pc:sldMk cId="3355519190" sldId="283"/>
            <ac:spMk id="4" creationId="{81C7B11E-2113-447E-8DF7-A9D9575BD608}"/>
          </ac:spMkLst>
        </pc:spChg>
        <pc:spChg chg="add del mod">
          <ac:chgData name="Hua, Yiying" userId="aa6a9e03-c5b1-4834-9746-68923240f5ba" providerId="ADAL" clId="{04E677D0-026F-448B-8E5F-CA8F431FF330}" dt="2023-02-26T05:09:13.405" v="528" actId="478"/>
          <ac:spMkLst>
            <pc:docMk/>
            <pc:sldMk cId="3355519190" sldId="283"/>
            <ac:spMk id="5" creationId="{894F54B8-0F7B-40DC-9A8D-808C8C3E82D3}"/>
          </ac:spMkLst>
        </pc:spChg>
      </pc:sldChg>
      <pc:sldChg chg="del">
        <pc:chgData name="Hua, Yiying" userId="aa6a9e03-c5b1-4834-9746-68923240f5ba" providerId="ADAL" clId="{04E677D0-026F-448B-8E5F-CA8F431FF330}" dt="2023-02-19T03:48:41.119" v="165" actId="2696"/>
        <pc:sldMkLst>
          <pc:docMk/>
          <pc:sldMk cId="1058393239" sldId="284"/>
        </pc:sldMkLst>
      </pc:sldChg>
      <pc:sldChg chg="del">
        <pc:chgData name="Hua, Yiying" userId="aa6a9e03-c5b1-4834-9746-68923240f5ba" providerId="ADAL" clId="{04E677D0-026F-448B-8E5F-CA8F431FF330}" dt="2023-02-19T03:48:50.242" v="168" actId="2696"/>
        <pc:sldMkLst>
          <pc:docMk/>
          <pc:sldMk cId="448139484" sldId="285"/>
        </pc:sldMkLst>
      </pc:sldChg>
      <pc:sldChg chg="del">
        <pc:chgData name="Hua, Yiying" userId="aa6a9e03-c5b1-4834-9746-68923240f5ba" providerId="ADAL" clId="{04E677D0-026F-448B-8E5F-CA8F431FF330}" dt="2023-02-19T03:48:44.027" v="166" actId="2696"/>
        <pc:sldMkLst>
          <pc:docMk/>
          <pc:sldMk cId="1269484692" sldId="286"/>
        </pc:sldMkLst>
      </pc:sldChg>
      <pc:sldChg chg="del">
        <pc:chgData name="Hua, Yiying" userId="aa6a9e03-c5b1-4834-9746-68923240f5ba" providerId="ADAL" clId="{04E677D0-026F-448B-8E5F-CA8F431FF330}" dt="2023-02-19T03:48:47.536" v="167" actId="2696"/>
        <pc:sldMkLst>
          <pc:docMk/>
          <pc:sldMk cId="1944243624" sldId="287"/>
        </pc:sldMkLst>
      </pc:sldChg>
      <pc:sldChg chg="del">
        <pc:chgData name="Hua, Yiying" userId="aa6a9e03-c5b1-4834-9746-68923240f5ba" providerId="ADAL" clId="{04E677D0-026F-448B-8E5F-CA8F431FF330}" dt="2023-02-19T03:48:37.194" v="164" actId="2696"/>
        <pc:sldMkLst>
          <pc:docMk/>
          <pc:sldMk cId="2047413398" sldId="288"/>
        </pc:sldMkLst>
      </pc:sldChg>
      <pc:sldChg chg="addSp delSp modSp mod">
        <pc:chgData name="Hua, Yiying" userId="aa6a9e03-c5b1-4834-9746-68923240f5ba" providerId="ADAL" clId="{04E677D0-026F-448B-8E5F-CA8F431FF330}" dt="2023-02-26T05:08:45.336" v="524" actId="1076"/>
        <pc:sldMkLst>
          <pc:docMk/>
          <pc:sldMk cId="3264361938" sldId="290"/>
        </pc:sldMkLst>
        <pc:spChg chg="mod">
          <ac:chgData name="Hua, Yiying" userId="aa6a9e03-c5b1-4834-9746-68923240f5ba" providerId="ADAL" clId="{04E677D0-026F-448B-8E5F-CA8F431FF330}" dt="2023-02-26T05:08:45.336" v="524" actId="1076"/>
          <ac:spMkLst>
            <pc:docMk/>
            <pc:sldMk cId="3264361938" sldId="290"/>
            <ac:spMk id="3" creationId="{68AF53DC-E9BC-47E7-8CCA-25E4DC60DFCF}"/>
          </ac:spMkLst>
        </pc:spChg>
        <pc:spChg chg="add mod">
          <ac:chgData name="Hua, Yiying" userId="aa6a9e03-c5b1-4834-9746-68923240f5ba" providerId="ADAL" clId="{04E677D0-026F-448B-8E5F-CA8F431FF330}" dt="2023-02-26T05:08:40.968" v="523" actId="1076"/>
          <ac:spMkLst>
            <pc:docMk/>
            <pc:sldMk cId="3264361938" sldId="290"/>
            <ac:spMk id="4" creationId="{F2B5CFE9-DA53-4521-A848-A679E35999B9}"/>
          </ac:spMkLst>
        </pc:spChg>
        <pc:spChg chg="add del">
          <ac:chgData name="Hua, Yiying" userId="aa6a9e03-c5b1-4834-9746-68923240f5ba" providerId="ADAL" clId="{04E677D0-026F-448B-8E5F-CA8F431FF330}" dt="2023-02-26T05:08:19.728" v="515" actId="22"/>
          <ac:spMkLst>
            <pc:docMk/>
            <pc:sldMk cId="3264361938" sldId="290"/>
            <ac:spMk id="5" creationId="{C772C249-A10A-4DD0-963E-AC5D2D3E5329}"/>
          </ac:spMkLst>
        </pc:spChg>
      </pc:sldChg>
      <pc:sldChg chg="delSp modSp mod">
        <pc:chgData name="Hua, Yiying" userId="aa6a9e03-c5b1-4834-9746-68923240f5ba" providerId="ADAL" clId="{04E677D0-026F-448B-8E5F-CA8F431FF330}" dt="2023-02-26T05:09:23.786" v="529" actId="13926"/>
        <pc:sldMkLst>
          <pc:docMk/>
          <pc:sldMk cId="1911327946" sldId="291"/>
        </pc:sldMkLst>
        <pc:spChg chg="mod">
          <ac:chgData name="Hua, Yiying" userId="aa6a9e03-c5b1-4834-9746-68923240f5ba" providerId="ADAL" clId="{04E677D0-026F-448B-8E5F-CA8F431FF330}" dt="2023-02-26T05:09:23.786" v="529" actId="13926"/>
          <ac:spMkLst>
            <pc:docMk/>
            <pc:sldMk cId="1911327946" sldId="291"/>
            <ac:spMk id="3" creationId="{68AF53DC-E9BC-47E7-8CCA-25E4DC60DFCF}"/>
          </ac:spMkLst>
        </pc:spChg>
        <pc:spChg chg="del mod">
          <ac:chgData name="Hua, Yiying" userId="aa6a9e03-c5b1-4834-9746-68923240f5ba" providerId="ADAL" clId="{04E677D0-026F-448B-8E5F-CA8F431FF330}" dt="2023-02-19T03:56:08.826" v="183" actId="478"/>
          <ac:spMkLst>
            <pc:docMk/>
            <pc:sldMk cId="1911327946" sldId="291"/>
            <ac:spMk id="4" creationId="{81C7B11E-2113-447E-8DF7-A9D9575BD608}"/>
          </ac:spMkLst>
        </pc:spChg>
      </pc:sldChg>
      <pc:sldChg chg="del">
        <pc:chgData name="Hua, Yiying" userId="aa6a9e03-c5b1-4834-9746-68923240f5ba" providerId="ADAL" clId="{04E677D0-026F-448B-8E5F-CA8F431FF330}" dt="2023-02-19T03:48:53.309" v="169" actId="2696"/>
        <pc:sldMkLst>
          <pc:docMk/>
          <pc:sldMk cId="4003208412" sldId="291"/>
        </pc:sldMkLst>
      </pc:sldChg>
      <pc:sldChg chg="addSp delSp modSp mod">
        <pc:chgData name="Hua, Yiying" userId="aa6a9e03-c5b1-4834-9746-68923240f5ba" providerId="ADAL" clId="{04E677D0-026F-448B-8E5F-CA8F431FF330}" dt="2023-02-26T05:09:37.087" v="530" actId="13926"/>
        <pc:sldMkLst>
          <pc:docMk/>
          <pc:sldMk cId="3472389002" sldId="292"/>
        </pc:sldMkLst>
        <pc:spChg chg="mod">
          <ac:chgData name="Hua, Yiying" userId="aa6a9e03-c5b1-4834-9746-68923240f5ba" providerId="ADAL" clId="{04E677D0-026F-448B-8E5F-CA8F431FF330}" dt="2023-02-26T05:09:37.087" v="530" actId="13926"/>
          <ac:spMkLst>
            <pc:docMk/>
            <pc:sldMk cId="3472389002" sldId="292"/>
            <ac:spMk id="3" creationId="{68AF53DC-E9BC-47E7-8CCA-25E4DC60DFCF}"/>
          </ac:spMkLst>
        </pc:spChg>
        <pc:spChg chg="del">
          <ac:chgData name="Hua, Yiying" userId="aa6a9e03-c5b1-4834-9746-68923240f5ba" providerId="ADAL" clId="{04E677D0-026F-448B-8E5F-CA8F431FF330}" dt="2023-02-19T03:59:52.345" v="191" actId="478"/>
          <ac:spMkLst>
            <pc:docMk/>
            <pc:sldMk cId="3472389002" sldId="292"/>
            <ac:spMk id="4" creationId="{81C7B11E-2113-447E-8DF7-A9D9575BD608}"/>
          </ac:spMkLst>
        </pc:spChg>
        <pc:spChg chg="add mod">
          <ac:chgData name="Hua, Yiying" userId="aa6a9e03-c5b1-4834-9746-68923240f5ba" providerId="ADAL" clId="{04E677D0-026F-448B-8E5F-CA8F431FF330}" dt="2023-02-19T04:33:14.374" v="316" actId="255"/>
          <ac:spMkLst>
            <pc:docMk/>
            <pc:sldMk cId="3472389002" sldId="292"/>
            <ac:spMk id="5" creationId="{0898340A-EA39-42EB-94E3-74151656F1E2}"/>
          </ac:spMkLst>
        </pc:spChg>
        <pc:spChg chg="add mod">
          <ac:chgData name="Hua, Yiying" userId="aa6a9e03-c5b1-4834-9746-68923240f5ba" providerId="ADAL" clId="{04E677D0-026F-448B-8E5F-CA8F431FF330}" dt="2023-02-19T04:35:05.863" v="318"/>
          <ac:spMkLst>
            <pc:docMk/>
            <pc:sldMk cId="3472389002" sldId="292"/>
            <ac:spMk id="6" creationId="{D9F0ED2C-2A63-4897-86DF-3902CB2F20A4}"/>
          </ac:spMkLst>
        </pc:spChg>
      </pc:sldChg>
      <pc:sldChg chg="modSp del mod">
        <pc:chgData name="Hua, Yiying" userId="aa6a9e03-c5b1-4834-9746-68923240f5ba" providerId="ADAL" clId="{04E677D0-026F-448B-8E5F-CA8F431FF330}" dt="2023-02-26T05:11:03.310" v="539" actId="2696"/>
        <pc:sldMkLst>
          <pc:docMk/>
          <pc:sldMk cId="244952530" sldId="293"/>
        </pc:sldMkLst>
        <pc:spChg chg="mod">
          <ac:chgData name="Hua, Yiying" userId="aa6a9e03-c5b1-4834-9746-68923240f5ba" providerId="ADAL" clId="{04E677D0-026F-448B-8E5F-CA8F431FF330}" dt="2023-02-26T04:24:27.566" v="462" actId="207"/>
          <ac:spMkLst>
            <pc:docMk/>
            <pc:sldMk cId="244952530" sldId="293"/>
            <ac:spMk id="3" creationId="{68AF53DC-E9BC-47E7-8CCA-25E4DC60DFCF}"/>
          </ac:spMkLst>
        </pc:spChg>
      </pc:sldChg>
      <pc:sldChg chg="modSp del mod">
        <pc:chgData name="Hua, Yiying" userId="aa6a9e03-c5b1-4834-9746-68923240f5ba" providerId="ADAL" clId="{04E677D0-026F-448B-8E5F-CA8F431FF330}" dt="2023-02-26T04:15:06.400" v="444" actId="2696"/>
        <pc:sldMkLst>
          <pc:docMk/>
          <pc:sldMk cId="458405912" sldId="293"/>
        </pc:sldMkLst>
        <pc:spChg chg="mod">
          <ac:chgData name="Hua, Yiying" userId="aa6a9e03-c5b1-4834-9746-68923240f5ba" providerId="ADAL" clId="{04E677D0-026F-448B-8E5F-CA8F431FF330}" dt="2023-02-19T04:35:51.846" v="320" actId="20577"/>
          <ac:spMkLst>
            <pc:docMk/>
            <pc:sldMk cId="458405912" sldId="293"/>
            <ac:spMk id="3" creationId="{68AF53DC-E9BC-47E7-8CCA-25E4DC60DFCF}"/>
          </ac:spMkLst>
        </pc:spChg>
      </pc:sldChg>
      <pc:sldChg chg="delSp modSp mod">
        <pc:chgData name="Hua, Yiying" userId="aa6a9e03-c5b1-4834-9746-68923240f5ba" providerId="ADAL" clId="{04E677D0-026F-448B-8E5F-CA8F431FF330}" dt="2023-02-26T05:37:59.836" v="577" actId="20577"/>
        <pc:sldMkLst>
          <pc:docMk/>
          <pc:sldMk cId="3768890951" sldId="294"/>
        </pc:sldMkLst>
        <pc:spChg chg="mod">
          <ac:chgData name="Hua, Yiying" userId="aa6a9e03-c5b1-4834-9746-68923240f5ba" providerId="ADAL" clId="{04E677D0-026F-448B-8E5F-CA8F431FF330}" dt="2023-02-26T05:37:59.836" v="577" actId="20577"/>
          <ac:spMkLst>
            <pc:docMk/>
            <pc:sldMk cId="3768890951" sldId="294"/>
            <ac:spMk id="3" creationId="{68AF53DC-E9BC-47E7-8CCA-25E4DC60DFCF}"/>
          </ac:spMkLst>
        </pc:spChg>
        <pc:spChg chg="del mod">
          <ac:chgData name="Hua, Yiying" userId="aa6a9e03-c5b1-4834-9746-68923240f5ba" providerId="ADAL" clId="{04E677D0-026F-448B-8E5F-CA8F431FF330}" dt="2023-02-26T04:23:47.587" v="459" actId="478"/>
          <ac:spMkLst>
            <pc:docMk/>
            <pc:sldMk cId="3768890951" sldId="294"/>
            <ac:spMk id="4" creationId="{81C7B11E-2113-447E-8DF7-A9D9575BD608}"/>
          </ac:spMkLst>
        </pc:spChg>
      </pc:sldChg>
      <pc:sldChg chg="modSp mod">
        <pc:chgData name="Hua, Yiying" userId="aa6a9e03-c5b1-4834-9746-68923240f5ba" providerId="ADAL" clId="{04E677D0-026F-448B-8E5F-CA8F431FF330}" dt="2023-02-26T05:43:44.895" v="598" actId="5793"/>
        <pc:sldMkLst>
          <pc:docMk/>
          <pc:sldMk cId="3599992211" sldId="295"/>
        </pc:sldMkLst>
        <pc:spChg chg="mod">
          <ac:chgData name="Hua, Yiying" userId="aa6a9e03-c5b1-4834-9746-68923240f5ba" providerId="ADAL" clId="{04E677D0-026F-448B-8E5F-CA8F431FF330}" dt="2023-02-26T05:43:44.895" v="598" actId="5793"/>
          <ac:spMkLst>
            <pc:docMk/>
            <pc:sldMk cId="3599992211" sldId="295"/>
            <ac:spMk id="3" creationId="{68AF53DC-E9BC-47E7-8CCA-25E4DC60DFCF}"/>
          </ac:spMkLst>
        </pc:spChg>
      </pc:sldChg>
      <pc:sldChg chg="modSp mod">
        <pc:chgData name="Hua, Yiying" userId="aa6a9e03-c5b1-4834-9746-68923240f5ba" providerId="ADAL" clId="{04E677D0-026F-448B-8E5F-CA8F431FF330}" dt="2023-02-26T05:10:40.761" v="538" actId="13926"/>
        <pc:sldMkLst>
          <pc:docMk/>
          <pc:sldMk cId="11100449" sldId="296"/>
        </pc:sldMkLst>
        <pc:spChg chg="mod">
          <ac:chgData name="Hua, Yiying" userId="aa6a9e03-c5b1-4834-9746-68923240f5ba" providerId="ADAL" clId="{04E677D0-026F-448B-8E5F-CA8F431FF330}" dt="2023-02-26T05:10:40.761" v="538" actId="13926"/>
          <ac:spMkLst>
            <pc:docMk/>
            <pc:sldMk cId="11100449" sldId="296"/>
            <ac:spMk id="3" creationId="{68AF53DC-E9BC-47E7-8CCA-25E4DC60DFCF}"/>
          </ac:spMkLst>
        </pc:spChg>
      </pc:sldChg>
      <pc:sldChg chg="modSp del mod">
        <pc:chgData name="Hua, Yiying" userId="aa6a9e03-c5b1-4834-9746-68923240f5ba" providerId="ADAL" clId="{04E677D0-026F-448B-8E5F-CA8F431FF330}" dt="2023-02-26T05:11:12.171" v="540" actId="2696"/>
        <pc:sldMkLst>
          <pc:docMk/>
          <pc:sldMk cId="579279310" sldId="297"/>
        </pc:sldMkLst>
        <pc:spChg chg="mod">
          <ac:chgData name="Hua, Yiying" userId="aa6a9e03-c5b1-4834-9746-68923240f5ba" providerId="ADAL" clId="{04E677D0-026F-448B-8E5F-CA8F431FF330}" dt="2023-02-26T05:06:12.611" v="510" actId="207"/>
          <ac:spMkLst>
            <pc:docMk/>
            <pc:sldMk cId="579279310" sldId="297"/>
            <ac:spMk id="3" creationId="{68AF53DC-E9BC-47E7-8CCA-25E4DC60DFCF}"/>
          </ac:spMkLst>
        </pc:spChg>
      </pc:sldChg>
      <pc:sldChg chg="modSp mod">
        <pc:chgData name="Hua, Yiying" userId="aa6a9e03-c5b1-4834-9746-68923240f5ba" providerId="ADAL" clId="{04E677D0-026F-448B-8E5F-CA8F431FF330}" dt="2023-02-26T05:11:26.824" v="541" actId="207"/>
        <pc:sldMkLst>
          <pc:docMk/>
          <pc:sldMk cId="93383018" sldId="298"/>
        </pc:sldMkLst>
        <pc:spChg chg="mod">
          <ac:chgData name="Hua, Yiying" userId="aa6a9e03-c5b1-4834-9746-68923240f5ba" providerId="ADAL" clId="{04E677D0-026F-448B-8E5F-CA8F431FF330}" dt="2023-02-26T05:11:26.824" v="541" actId="207"/>
          <ac:spMkLst>
            <pc:docMk/>
            <pc:sldMk cId="93383018" sldId="298"/>
            <ac:spMk id="3" creationId="{68AF53DC-E9BC-47E7-8CCA-25E4DC60DFCF}"/>
          </ac:spMkLst>
        </pc:spChg>
      </pc:sldChg>
    </pc:docChg>
  </pc:docChgLst>
  <pc:docChgLst>
    <pc:chgData name="Hua, Yiying" userId="aa6a9e03-c5b1-4834-9746-68923240f5ba" providerId="ADAL" clId="{9CD197EA-E8A3-45AE-931A-4160C14659B4}"/>
    <pc:docChg chg="undo custSel delSld modSld">
      <pc:chgData name="Hua, Yiying" userId="aa6a9e03-c5b1-4834-9746-68923240f5ba" providerId="ADAL" clId="{9CD197EA-E8A3-45AE-931A-4160C14659B4}" dt="2022-12-25T14:10:58.425" v="123" actId="14100"/>
      <pc:docMkLst>
        <pc:docMk/>
      </pc:docMkLst>
      <pc:sldChg chg="del">
        <pc:chgData name="Hua, Yiying" userId="aa6a9e03-c5b1-4834-9746-68923240f5ba" providerId="ADAL" clId="{9CD197EA-E8A3-45AE-931A-4160C14659B4}" dt="2022-12-25T13:40:32.122" v="43" actId="2696"/>
        <pc:sldMkLst>
          <pc:docMk/>
          <pc:sldMk cId="2569553149" sldId="271"/>
        </pc:sldMkLst>
      </pc:sldChg>
      <pc:sldChg chg="modSp mod">
        <pc:chgData name="Hua, Yiying" userId="aa6a9e03-c5b1-4834-9746-68923240f5ba" providerId="ADAL" clId="{9CD197EA-E8A3-45AE-931A-4160C14659B4}" dt="2022-12-25T14:09:28.190" v="119" actId="255"/>
        <pc:sldMkLst>
          <pc:docMk/>
          <pc:sldMk cId="3091819760" sldId="277"/>
        </pc:sldMkLst>
        <pc:spChg chg="mod">
          <ac:chgData name="Hua, Yiying" userId="aa6a9e03-c5b1-4834-9746-68923240f5ba" providerId="ADAL" clId="{9CD197EA-E8A3-45AE-931A-4160C14659B4}" dt="2022-12-25T14:09:28.190" v="119" actId="255"/>
          <ac:spMkLst>
            <pc:docMk/>
            <pc:sldMk cId="3091819760" sldId="277"/>
            <ac:spMk id="2" creationId="{EC4891EB-A5ED-4A2F-BE33-B0DAF0C452C0}"/>
          </ac:spMkLst>
        </pc:spChg>
        <pc:graphicFrameChg chg="mod modGraphic">
          <ac:chgData name="Hua, Yiying" userId="aa6a9e03-c5b1-4834-9746-68923240f5ba" providerId="ADAL" clId="{9CD197EA-E8A3-45AE-931A-4160C14659B4}" dt="2022-12-25T14:09:17.229" v="118" actId="14100"/>
          <ac:graphicFrameMkLst>
            <pc:docMk/>
            <pc:sldMk cId="3091819760" sldId="277"/>
            <ac:graphicFrameMk id="4" creationId="{AA6D0D27-F74C-4AE8-86C5-1972D2E0365A}"/>
          </ac:graphicFrameMkLst>
        </pc:graphicFrameChg>
      </pc:sldChg>
      <pc:sldChg chg="addSp delSp modSp mod">
        <pc:chgData name="Hua, Yiying" userId="aa6a9e03-c5b1-4834-9746-68923240f5ba" providerId="ADAL" clId="{9CD197EA-E8A3-45AE-931A-4160C14659B4}" dt="2022-12-25T14:10:58.425" v="123" actId="14100"/>
        <pc:sldMkLst>
          <pc:docMk/>
          <pc:sldMk cId="977146412" sldId="278"/>
        </pc:sldMkLst>
        <pc:spChg chg="del mod">
          <ac:chgData name="Hua, Yiying" userId="aa6a9e03-c5b1-4834-9746-68923240f5ba" providerId="ADAL" clId="{9CD197EA-E8A3-45AE-931A-4160C14659B4}" dt="2022-12-25T13:42:52.947" v="61" actId="478"/>
          <ac:spMkLst>
            <pc:docMk/>
            <pc:sldMk cId="977146412" sldId="278"/>
            <ac:spMk id="2" creationId="{00000000-0000-0000-0000-000000000000}"/>
          </ac:spMkLst>
        </pc:spChg>
        <pc:spChg chg="add mod">
          <ac:chgData name="Hua, Yiying" userId="aa6a9e03-c5b1-4834-9746-68923240f5ba" providerId="ADAL" clId="{9CD197EA-E8A3-45AE-931A-4160C14659B4}" dt="2022-12-25T13:43:16.403" v="72" actId="1076"/>
          <ac:spMkLst>
            <pc:docMk/>
            <pc:sldMk cId="977146412" sldId="278"/>
            <ac:spMk id="4" creationId="{43AF04BC-9BCD-4CDE-B7AC-5BF378043A7B}"/>
          </ac:spMkLst>
        </pc:spChg>
        <pc:spChg chg="add del mod">
          <ac:chgData name="Hua, Yiying" userId="aa6a9e03-c5b1-4834-9746-68923240f5ba" providerId="ADAL" clId="{9CD197EA-E8A3-45AE-931A-4160C14659B4}" dt="2022-12-25T13:43:00.773" v="63" actId="478"/>
          <ac:spMkLst>
            <pc:docMk/>
            <pc:sldMk cId="977146412" sldId="278"/>
            <ac:spMk id="5" creationId="{99848588-B71E-4BA0-ABBF-21B6907FFE4E}"/>
          </ac:spMkLst>
        </pc:spChg>
        <pc:picChg chg="add del mod">
          <ac:chgData name="Hua, Yiying" userId="aa6a9e03-c5b1-4834-9746-68923240f5ba" providerId="ADAL" clId="{9CD197EA-E8A3-45AE-931A-4160C14659B4}" dt="2022-12-25T14:10:58.425" v="123" actId="14100"/>
          <ac:picMkLst>
            <pc:docMk/>
            <pc:sldMk cId="977146412" sldId="278"/>
            <ac:picMk id="9" creationId="{E7E06B18-92A9-47A3-AB41-10D11173252E}"/>
          </ac:picMkLst>
        </pc:picChg>
      </pc:sldChg>
      <pc:sldChg chg="modSp mod">
        <pc:chgData name="Hua, Yiying" userId="aa6a9e03-c5b1-4834-9746-68923240f5ba" providerId="ADAL" clId="{9CD197EA-E8A3-45AE-931A-4160C14659B4}" dt="2022-12-25T14:05:09.279" v="105" actId="6549"/>
        <pc:sldMkLst>
          <pc:docMk/>
          <pc:sldMk cId="3720631790" sldId="280"/>
        </pc:sldMkLst>
        <pc:spChg chg="mod">
          <ac:chgData name="Hua, Yiying" userId="aa6a9e03-c5b1-4834-9746-68923240f5ba" providerId="ADAL" clId="{9CD197EA-E8A3-45AE-931A-4160C14659B4}" dt="2022-12-25T13:41:08.560" v="51" actId="14100"/>
          <ac:spMkLst>
            <pc:docMk/>
            <pc:sldMk cId="3720631790" sldId="280"/>
            <ac:spMk id="7" creationId="{D493BFEA-0F2B-4001-B50B-261BF9F8A6E5}"/>
          </ac:spMkLst>
        </pc:spChg>
        <pc:spChg chg="mod">
          <ac:chgData name="Hua, Yiying" userId="aa6a9e03-c5b1-4834-9746-68923240f5ba" providerId="ADAL" clId="{9CD197EA-E8A3-45AE-931A-4160C14659B4}" dt="2022-12-25T14:05:09.279" v="105" actId="6549"/>
          <ac:spMkLst>
            <pc:docMk/>
            <pc:sldMk cId="3720631790" sldId="280"/>
            <ac:spMk id="8" creationId="{F12401B8-13D8-485F-A7A2-41E422E6616F}"/>
          </ac:spMkLst>
        </pc:spChg>
      </pc:sldChg>
      <pc:sldChg chg="modSp mod">
        <pc:chgData name="Hua, Yiying" userId="aa6a9e03-c5b1-4834-9746-68923240f5ba" providerId="ADAL" clId="{9CD197EA-E8A3-45AE-931A-4160C14659B4}" dt="2022-12-25T13:33:00.643" v="10" actId="20577"/>
        <pc:sldMkLst>
          <pc:docMk/>
          <pc:sldMk cId="3277803961" sldId="282"/>
        </pc:sldMkLst>
        <pc:spChg chg="mod">
          <ac:chgData name="Hua, Yiying" userId="aa6a9e03-c5b1-4834-9746-68923240f5ba" providerId="ADAL" clId="{9CD197EA-E8A3-45AE-931A-4160C14659B4}" dt="2022-12-25T13:32:49.106" v="6" actId="20577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9CD197EA-E8A3-45AE-931A-4160C14659B4}" dt="2022-12-25T13:33:00.643" v="10" actId="20577"/>
          <ac:spMkLst>
            <pc:docMk/>
            <pc:sldMk cId="3277803961" sldId="282"/>
            <ac:spMk id="7" creationId="{0C43F516-8DA1-4641-90F3-9A9E7722E9DA}"/>
          </ac:spMkLst>
        </pc:spChg>
      </pc:sldChg>
      <pc:sldChg chg="del">
        <pc:chgData name="Hua, Yiying" userId="aa6a9e03-c5b1-4834-9746-68923240f5ba" providerId="ADAL" clId="{9CD197EA-E8A3-45AE-931A-4160C14659B4}" dt="2022-12-25T13:40:28.805" v="42" actId="2696"/>
        <pc:sldMkLst>
          <pc:docMk/>
          <pc:sldMk cId="3650433057" sldId="293"/>
        </pc:sldMkLst>
      </pc:sldChg>
      <pc:sldChg chg="modSp del mod">
        <pc:chgData name="Hua, Yiying" userId="aa6a9e03-c5b1-4834-9746-68923240f5ba" providerId="ADAL" clId="{9CD197EA-E8A3-45AE-931A-4160C14659B4}" dt="2022-12-25T13:54:04.881" v="85" actId="2696"/>
        <pc:sldMkLst>
          <pc:docMk/>
          <pc:sldMk cId="2788213371" sldId="294"/>
        </pc:sldMkLst>
        <pc:spChg chg="mod">
          <ac:chgData name="Hua, Yiying" userId="aa6a9e03-c5b1-4834-9746-68923240f5ba" providerId="ADAL" clId="{9CD197EA-E8A3-45AE-931A-4160C14659B4}" dt="2022-12-25T13:53:06.256" v="84"/>
          <ac:spMkLst>
            <pc:docMk/>
            <pc:sldMk cId="2788213371" sldId="294"/>
            <ac:spMk id="3" creationId="{00000000-0000-0000-0000-000000000000}"/>
          </ac:spMkLst>
        </pc:spChg>
        <pc:spChg chg="mod">
          <ac:chgData name="Hua, Yiying" userId="aa6a9e03-c5b1-4834-9746-68923240f5ba" providerId="ADAL" clId="{9CD197EA-E8A3-45AE-931A-4160C14659B4}" dt="2022-12-25T13:46:34.443" v="83" actId="1076"/>
          <ac:spMkLst>
            <pc:docMk/>
            <pc:sldMk cId="2788213371" sldId="294"/>
            <ac:spMk id="8" creationId="{8B5405AE-29E5-4A8B-BA78-F7EE0A25708F}"/>
          </ac:spMkLst>
        </pc:spChg>
      </pc:sldChg>
      <pc:sldChg chg="addSp delSp modSp mod">
        <pc:chgData name="Hua, Yiying" userId="aa6a9e03-c5b1-4834-9746-68923240f5ba" providerId="ADAL" clId="{9CD197EA-E8A3-45AE-931A-4160C14659B4}" dt="2022-12-25T14:09:41.146" v="120" actId="255"/>
        <pc:sldMkLst>
          <pc:docMk/>
          <pc:sldMk cId="3543244316" sldId="295"/>
        </pc:sldMkLst>
        <pc:spChg chg="mod">
          <ac:chgData name="Hua, Yiying" userId="aa6a9e03-c5b1-4834-9746-68923240f5ba" providerId="ADAL" clId="{9CD197EA-E8A3-45AE-931A-4160C14659B4}" dt="2022-12-25T14:08:29.213" v="114" actId="1076"/>
          <ac:spMkLst>
            <pc:docMk/>
            <pc:sldMk cId="3543244316" sldId="295"/>
            <ac:spMk id="3" creationId="{00000000-0000-0000-0000-000000000000}"/>
          </ac:spMkLst>
        </pc:spChg>
        <pc:spChg chg="add del mod">
          <ac:chgData name="Hua, Yiying" userId="aa6a9e03-c5b1-4834-9746-68923240f5ba" providerId="ADAL" clId="{9CD197EA-E8A3-45AE-931A-4160C14659B4}" dt="2022-12-25T14:07:54.349" v="108" actId="478"/>
          <ac:spMkLst>
            <pc:docMk/>
            <pc:sldMk cId="3543244316" sldId="295"/>
            <ac:spMk id="4" creationId="{6CD8798D-C5A9-4DF3-81D8-3A9BA5E9A4CC}"/>
          </ac:spMkLst>
        </pc:spChg>
        <pc:spChg chg="add mod">
          <ac:chgData name="Hua, Yiying" userId="aa6a9e03-c5b1-4834-9746-68923240f5ba" providerId="ADAL" clId="{9CD197EA-E8A3-45AE-931A-4160C14659B4}" dt="2022-12-25T14:09:41.146" v="120" actId="255"/>
          <ac:spMkLst>
            <pc:docMk/>
            <pc:sldMk cId="3543244316" sldId="295"/>
            <ac:spMk id="6" creationId="{3139E6DE-0713-4EF3-89A3-3CF5A50AEB2F}"/>
          </ac:spMkLst>
        </pc:spChg>
        <pc:spChg chg="del mod">
          <ac:chgData name="Hua, Yiying" userId="aa6a9e03-c5b1-4834-9746-68923240f5ba" providerId="ADAL" clId="{9CD197EA-E8A3-45AE-931A-4160C14659B4}" dt="2022-12-25T14:07:49.955" v="107" actId="478"/>
          <ac:spMkLst>
            <pc:docMk/>
            <pc:sldMk cId="3543244316" sldId="295"/>
            <ac:spMk id="8" creationId="{8B5405AE-29E5-4A8B-BA78-F7EE0A25708F}"/>
          </ac:spMkLst>
        </pc:spChg>
      </pc:sldChg>
      <pc:sldChg chg="modSp del mod">
        <pc:chgData name="Hua, Yiying" userId="aa6a9e03-c5b1-4834-9746-68923240f5ba" providerId="ADAL" clId="{9CD197EA-E8A3-45AE-931A-4160C14659B4}" dt="2022-12-25T13:34:41.962" v="16" actId="2696"/>
        <pc:sldMkLst>
          <pc:docMk/>
          <pc:sldMk cId="998463842" sldId="302"/>
        </pc:sldMkLst>
        <pc:spChg chg="mod">
          <ac:chgData name="Hua, Yiying" userId="aa6a9e03-c5b1-4834-9746-68923240f5ba" providerId="ADAL" clId="{9CD197EA-E8A3-45AE-931A-4160C14659B4}" dt="2022-12-25T13:34:20.357" v="15"/>
          <ac:spMkLst>
            <pc:docMk/>
            <pc:sldMk cId="998463842" sldId="302"/>
            <ac:spMk id="3" creationId="{4A952978-3DF8-4292-97EF-7AC056D96162}"/>
          </ac:spMkLst>
        </pc:spChg>
        <pc:spChg chg="mod">
          <ac:chgData name="Hua, Yiying" userId="aa6a9e03-c5b1-4834-9746-68923240f5ba" providerId="ADAL" clId="{9CD197EA-E8A3-45AE-931A-4160C14659B4}" dt="2022-12-25T13:33:53.051" v="12" actId="14100"/>
          <ac:spMkLst>
            <pc:docMk/>
            <pc:sldMk cId="998463842" sldId="302"/>
            <ac:spMk id="6" creationId="{EAF8E9AB-CBE0-4F76-8499-93E5ADECC250}"/>
          </ac:spMkLst>
        </pc:spChg>
      </pc:sldChg>
      <pc:sldChg chg="del">
        <pc:chgData name="Hua, Yiying" userId="aa6a9e03-c5b1-4834-9746-68923240f5ba" providerId="ADAL" clId="{9CD197EA-E8A3-45AE-931A-4160C14659B4}" dt="2022-12-25T13:40:23.908" v="40" actId="2696"/>
        <pc:sldMkLst>
          <pc:docMk/>
          <pc:sldMk cId="1012163028" sldId="303"/>
        </pc:sldMkLst>
      </pc:sldChg>
      <pc:sldChg chg="del">
        <pc:chgData name="Hua, Yiying" userId="aa6a9e03-c5b1-4834-9746-68923240f5ba" providerId="ADAL" clId="{9CD197EA-E8A3-45AE-931A-4160C14659B4}" dt="2022-12-25T13:40:35.075" v="44" actId="2696"/>
        <pc:sldMkLst>
          <pc:docMk/>
          <pc:sldMk cId="2808378762" sldId="304"/>
        </pc:sldMkLst>
      </pc:sldChg>
      <pc:sldChg chg="del">
        <pc:chgData name="Hua, Yiying" userId="aa6a9e03-c5b1-4834-9746-68923240f5ba" providerId="ADAL" clId="{9CD197EA-E8A3-45AE-931A-4160C14659B4}" dt="2022-12-25T13:40:43.849" v="47" actId="2696"/>
        <pc:sldMkLst>
          <pc:docMk/>
          <pc:sldMk cId="1799493975" sldId="305"/>
        </pc:sldMkLst>
      </pc:sldChg>
      <pc:sldChg chg="del">
        <pc:chgData name="Hua, Yiying" userId="aa6a9e03-c5b1-4834-9746-68923240f5ba" providerId="ADAL" clId="{9CD197EA-E8A3-45AE-931A-4160C14659B4}" dt="2022-12-25T13:40:47.228" v="48" actId="2696"/>
        <pc:sldMkLst>
          <pc:docMk/>
          <pc:sldMk cId="656184081" sldId="306"/>
        </pc:sldMkLst>
      </pc:sldChg>
      <pc:sldChg chg="del">
        <pc:chgData name="Hua, Yiying" userId="aa6a9e03-c5b1-4834-9746-68923240f5ba" providerId="ADAL" clId="{9CD197EA-E8A3-45AE-931A-4160C14659B4}" dt="2022-12-25T13:40:26.617" v="41" actId="2696"/>
        <pc:sldMkLst>
          <pc:docMk/>
          <pc:sldMk cId="1266524329" sldId="307"/>
        </pc:sldMkLst>
      </pc:sldChg>
      <pc:sldChg chg="del">
        <pc:chgData name="Hua, Yiying" userId="aa6a9e03-c5b1-4834-9746-68923240f5ba" providerId="ADAL" clId="{9CD197EA-E8A3-45AE-931A-4160C14659B4}" dt="2022-12-25T13:40:37.680" v="45" actId="2696"/>
        <pc:sldMkLst>
          <pc:docMk/>
          <pc:sldMk cId="2224147718" sldId="309"/>
        </pc:sldMkLst>
      </pc:sldChg>
      <pc:sldChg chg="del">
        <pc:chgData name="Hua, Yiying" userId="aa6a9e03-c5b1-4834-9746-68923240f5ba" providerId="ADAL" clId="{9CD197EA-E8A3-45AE-931A-4160C14659B4}" dt="2022-12-25T13:40:40.682" v="46" actId="2696"/>
        <pc:sldMkLst>
          <pc:docMk/>
          <pc:sldMk cId="2750142345" sldId="310"/>
        </pc:sldMkLst>
      </pc:sldChg>
    </pc:docChg>
  </pc:docChgLst>
  <pc:docChgLst>
    <pc:chgData name="Hua, Yiying" userId="aa6a9e03-c5b1-4834-9746-68923240f5ba" providerId="ADAL" clId="{D5EB94DF-1A12-4DBB-83F9-B8F140322D03}"/>
    <pc:docChg chg="undo custSel addSld delSld modSld modMainMaster">
      <pc:chgData name="Hua, Yiying" userId="aa6a9e03-c5b1-4834-9746-68923240f5ba" providerId="ADAL" clId="{D5EB94DF-1A12-4DBB-83F9-B8F140322D03}" dt="2022-12-07T14:37:00.001" v="819"/>
      <pc:docMkLst>
        <pc:docMk/>
      </pc:docMkLst>
      <pc:sldChg chg="addSp delSp modSp mod">
        <pc:chgData name="Hua, Yiying" userId="aa6a9e03-c5b1-4834-9746-68923240f5ba" providerId="ADAL" clId="{D5EB94DF-1A12-4DBB-83F9-B8F140322D03}" dt="2022-12-07T14:36:07.153" v="809"/>
        <pc:sldMkLst>
          <pc:docMk/>
          <pc:sldMk cId="2569553149" sldId="271"/>
        </pc:sldMkLst>
        <pc:spChg chg="mod">
          <ac:chgData name="Hua, Yiying" userId="aa6a9e03-c5b1-4834-9746-68923240f5ba" providerId="ADAL" clId="{D5EB94DF-1A12-4DBB-83F9-B8F140322D03}" dt="2022-12-07T14:29:40.812" v="766" actId="1076"/>
          <ac:spMkLst>
            <pc:docMk/>
            <pc:sldMk cId="2569553149" sldId="271"/>
            <ac:spMk id="3" creationId="{00000000-0000-0000-0000-000000000000}"/>
          </ac:spMkLst>
        </pc:spChg>
        <pc:spChg chg="add del mod">
          <ac:chgData name="Hua, Yiying" userId="aa6a9e03-c5b1-4834-9746-68923240f5ba" providerId="ADAL" clId="{D5EB94DF-1A12-4DBB-83F9-B8F140322D03}" dt="2022-12-07T14:36:05.096" v="808" actId="478"/>
          <ac:spMkLst>
            <pc:docMk/>
            <pc:sldMk cId="2569553149" sldId="271"/>
            <ac:spMk id="4" creationId="{E59A7E03-7474-4E97-BA70-9074318AF442}"/>
          </ac:spMkLst>
        </pc:spChg>
        <pc:spChg chg="add del mod">
          <ac:chgData name="Hua, Yiying" userId="aa6a9e03-c5b1-4834-9746-68923240f5ba" providerId="ADAL" clId="{D5EB94DF-1A12-4DBB-83F9-B8F140322D03}" dt="2022-11-30T00:21:59.061" v="245" actId="478"/>
          <ac:spMkLst>
            <pc:docMk/>
            <pc:sldMk cId="2569553149" sldId="271"/>
            <ac:spMk id="5" creationId="{488455D7-4E3B-44B4-904E-B4F21A82A584}"/>
          </ac:spMkLst>
        </pc:spChg>
        <pc:spChg chg="add mod">
          <ac:chgData name="Hua, Yiying" userId="aa6a9e03-c5b1-4834-9746-68923240f5ba" providerId="ADAL" clId="{D5EB94DF-1A12-4DBB-83F9-B8F140322D03}" dt="2022-12-07T14:36:07.153" v="809"/>
          <ac:spMkLst>
            <pc:docMk/>
            <pc:sldMk cId="2569553149" sldId="271"/>
            <ac:spMk id="5" creationId="{C707328E-E103-4B31-AF30-41B6DC67F13F}"/>
          </ac:spMkLst>
        </pc:spChg>
        <pc:spChg chg="del mod">
          <ac:chgData name="Hua, Yiying" userId="aa6a9e03-c5b1-4834-9746-68923240f5ba" providerId="ADAL" clId="{D5EB94DF-1A12-4DBB-83F9-B8F140322D03}" dt="2022-11-30T00:21:54.798" v="244" actId="478"/>
          <ac:spMkLst>
            <pc:docMk/>
            <pc:sldMk cId="2569553149" sldId="271"/>
            <ac:spMk id="7" creationId="{BFE78365-E6F3-4D61-A194-B391947A583C}"/>
          </ac:spMkLst>
        </pc:spChg>
      </pc:sldChg>
      <pc:sldChg chg="addSp delSp modSp mod setBg">
        <pc:chgData name="Hua, Yiying" userId="aa6a9e03-c5b1-4834-9746-68923240f5ba" providerId="ADAL" clId="{D5EB94DF-1A12-4DBB-83F9-B8F140322D03}" dt="2022-12-07T14:24:38.378" v="740"/>
        <pc:sldMkLst>
          <pc:docMk/>
          <pc:sldMk cId="3277803961" sldId="282"/>
        </pc:sldMkLst>
        <pc:spChg chg="add del">
          <ac:chgData name="Hua, Yiying" userId="aa6a9e03-c5b1-4834-9746-68923240f5ba" providerId="ADAL" clId="{D5EB94DF-1A12-4DBB-83F9-B8F140322D03}" dt="2022-12-07T14:24:36.962" v="738" actId="22"/>
          <ac:spMkLst>
            <pc:docMk/>
            <pc:sldMk cId="3277803961" sldId="282"/>
            <ac:spMk id="5" creationId="{3498159C-3861-4B5B-B3DE-9ACDA85421ED}"/>
          </ac:spMkLst>
        </pc:spChg>
        <pc:spChg chg="mod">
          <ac:chgData name="Hua, Yiying" userId="aa6a9e03-c5b1-4834-9746-68923240f5ba" providerId="ADAL" clId="{D5EB94DF-1A12-4DBB-83F9-B8F140322D03}" dt="2022-12-07T14:22:06.014" v="731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D5EB94DF-1A12-4DBB-83F9-B8F140322D03}" dt="2022-12-07T14:22:06.014" v="731"/>
          <ac:spMkLst>
            <pc:docMk/>
            <pc:sldMk cId="3277803961" sldId="282"/>
            <ac:spMk id="7" creationId="{0C43F516-8DA1-4641-90F3-9A9E7722E9DA}"/>
          </ac:spMkLst>
        </pc:spChg>
      </pc:sldChg>
      <pc:sldChg chg="modSp mod">
        <pc:chgData name="Hua, Yiying" userId="aa6a9e03-c5b1-4834-9746-68923240f5ba" providerId="ADAL" clId="{D5EB94DF-1A12-4DBB-83F9-B8F140322D03}" dt="2022-12-07T14:30:44.545" v="771" actId="255"/>
        <pc:sldMkLst>
          <pc:docMk/>
          <pc:sldMk cId="3650433057" sldId="293"/>
        </pc:sldMkLst>
        <pc:spChg chg="mod">
          <ac:chgData name="Hua, Yiying" userId="aa6a9e03-c5b1-4834-9746-68923240f5ba" providerId="ADAL" clId="{D5EB94DF-1A12-4DBB-83F9-B8F140322D03}" dt="2022-12-07T14:30:44.545" v="771" actId="255"/>
          <ac:spMkLst>
            <pc:docMk/>
            <pc:sldMk cId="3650433057" sldId="293"/>
            <ac:spMk id="2" creationId="{00000000-0000-0000-0000-000000000000}"/>
          </ac:spMkLst>
        </pc:spChg>
        <pc:spChg chg="mod">
          <ac:chgData name="Hua, Yiying" userId="aa6a9e03-c5b1-4834-9746-68923240f5ba" providerId="ADAL" clId="{D5EB94DF-1A12-4DBB-83F9-B8F140322D03}" dt="2022-12-07T14:28:58.606" v="762" actId="1076"/>
          <ac:spMkLst>
            <pc:docMk/>
            <pc:sldMk cId="3650433057" sldId="293"/>
            <ac:spMk id="3" creationId="{00000000-0000-0000-0000-000000000000}"/>
          </ac:spMkLst>
        </pc:spChg>
      </pc:sldChg>
      <pc:sldChg chg="modSp del mod">
        <pc:chgData name="Hua, Yiying" userId="aa6a9e03-c5b1-4834-9746-68923240f5ba" providerId="ADAL" clId="{D5EB94DF-1A12-4DBB-83F9-B8F140322D03}" dt="2022-11-30T00:23:58.936" v="254" actId="2696"/>
        <pc:sldMkLst>
          <pc:docMk/>
          <pc:sldMk cId="2788213371" sldId="294"/>
        </pc:sldMkLst>
        <pc:spChg chg="mod">
          <ac:chgData name="Hua, Yiying" userId="aa6a9e03-c5b1-4834-9746-68923240f5ba" providerId="ADAL" clId="{D5EB94DF-1A12-4DBB-83F9-B8F140322D03}" dt="2022-11-30T00:06:29.055" v="191" actId="1076"/>
          <ac:spMkLst>
            <pc:docMk/>
            <pc:sldMk cId="2788213371" sldId="294"/>
            <ac:spMk id="8" creationId="{8B5405AE-29E5-4A8B-BA78-F7EE0A25708F}"/>
          </ac:spMkLst>
        </pc:spChg>
      </pc:sldChg>
      <pc:sldChg chg="del">
        <pc:chgData name="Hua, Yiying" userId="aa6a9e03-c5b1-4834-9746-68923240f5ba" providerId="ADAL" clId="{D5EB94DF-1A12-4DBB-83F9-B8F140322D03}" dt="2022-11-30T00:23:30.457" v="250" actId="2696"/>
        <pc:sldMkLst>
          <pc:docMk/>
          <pc:sldMk cId="368551856" sldId="295"/>
        </pc:sldMkLst>
      </pc:sldChg>
      <pc:sldChg chg="del">
        <pc:chgData name="Hua, Yiying" userId="aa6a9e03-c5b1-4834-9746-68923240f5ba" providerId="ADAL" clId="{D5EB94DF-1A12-4DBB-83F9-B8F140322D03}" dt="2022-11-30T00:23:34.041" v="251" actId="2696"/>
        <pc:sldMkLst>
          <pc:docMk/>
          <pc:sldMk cId="2001975239" sldId="296"/>
        </pc:sldMkLst>
      </pc:sldChg>
      <pc:sldChg chg="del">
        <pc:chgData name="Hua, Yiying" userId="aa6a9e03-c5b1-4834-9746-68923240f5ba" providerId="ADAL" clId="{D5EB94DF-1A12-4DBB-83F9-B8F140322D03}" dt="2022-11-30T00:23:27.681" v="249" actId="2696"/>
        <pc:sldMkLst>
          <pc:docMk/>
          <pc:sldMk cId="664486567" sldId="297"/>
        </pc:sldMkLst>
      </pc:sldChg>
      <pc:sldChg chg="modSp del mod">
        <pc:chgData name="Hua, Yiying" userId="aa6a9e03-c5b1-4834-9746-68923240f5ba" providerId="ADAL" clId="{D5EB94DF-1A12-4DBB-83F9-B8F140322D03}" dt="2022-12-03T16:57:13.891" v="669" actId="2696"/>
        <pc:sldMkLst>
          <pc:docMk/>
          <pc:sldMk cId="3565482008" sldId="301"/>
        </pc:sldMkLst>
        <pc:spChg chg="mod">
          <ac:chgData name="Hua, Yiying" userId="aa6a9e03-c5b1-4834-9746-68923240f5ba" providerId="ADAL" clId="{D5EB94DF-1A12-4DBB-83F9-B8F140322D03}" dt="2022-11-30T00:23:50.364" v="253" actId="20577"/>
          <ac:spMkLst>
            <pc:docMk/>
            <pc:sldMk cId="3565482008" sldId="301"/>
            <ac:spMk id="3" creationId="{00000000-0000-0000-0000-000000000000}"/>
          </ac:spMkLst>
        </pc:spChg>
      </pc:sldChg>
      <pc:sldChg chg="addSp delSp modSp new mod">
        <pc:chgData name="Hua, Yiying" userId="aa6a9e03-c5b1-4834-9746-68923240f5ba" providerId="ADAL" clId="{D5EB94DF-1A12-4DBB-83F9-B8F140322D03}" dt="2022-12-07T14:29:59.602" v="768" actId="255"/>
        <pc:sldMkLst>
          <pc:docMk/>
          <pc:sldMk cId="998463842" sldId="302"/>
        </pc:sldMkLst>
        <pc:spChg chg="del">
          <ac:chgData name="Hua, Yiying" userId="aa6a9e03-c5b1-4834-9746-68923240f5ba" providerId="ADAL" clId="{D5EB94DF-1A12-4DBB-83F9-B8F140322D03}" dt="2022-11-29T23:31:27.915" v="12" actId="478"/>
          <ac:spMkLst>
            <pc:docMk/>
            <pc:sldMk cId="998463842" sldId="302"/>
            <ac:spMk id="2" creationId="{3A30CE4E-BB0E-4FFA-B873-23D43BD43322}"/>
          </ac:spMkLst>
        </pc:spChg>
        <pc:spChg chg="mod">
          <ac:chgData name="Hua, Yiying" userId="aa6a9e03-c5b1-4834-9746-68923240f5ba" providerId="ADAL" clId="{D5EB94DF-1A12-4DBB-83F9-B8F140322D03}" dt="2022-12-07T14:28:13.864" v="756" actId="1076"/>
          <ac:spMkLst>
            <pc:docMk/>
            <pc:sldMk cId="998463842" sldId="302"/>
            <ac:spMk id="3" creationId="{4A952978-3DF8-4292-97EF-7AC056D96162}"/>
          </ac:spMkLst>
        </pc:spChg>
        <pc:spChg chg="add del">
          <ac:chgData name="Hua, Yiying" userId="aa6a9e03-c5b1-4834-9746-68923240f5ba" providerId="ADAL" clId="{D5EB94DF-1A12-4DBB-83F9-B8F140322D03}" dt="2022-11-29T23:31:37.793" v="14" actId="22"/>
          <ac:spMkLst>
            <pc:docMk/>
            <pc:sldMk cId="998463842" sldId="302"/>
            <ac:spMk id="5" creationId="{DDF0483F-561D-41F4-B070-9CBF000D16D6}"/>
          </ac:spMkLst>
        </pc:spChg>
        <pc:spChg chg="add mod">
          <ac:chgData name="Hua, Yiying" userId="aa6a9e03-c5b1-4834-9746-68923240f5ba" providerId="ADAL" clId="{D5EB94DF-1A12-4DBB-83F9-B8F140322D03}" dt="2022-12-07T14:29:59.602" v="768" actId="255"/>
          <ac:spMkLst>
            <pc:docMk/>
            <pc:sldMk cId="998463842" sldId="302"/>
            <ac:spMk id="6" creationId="{EAF8E9AB-CBE0-4F76-8499-93E5ADECC250}"/>
          </ac:spMkLst>
        </pc:spChg>
      </pc:sldChg>
      <pc:sldChg chg="addSp delSp modSp new mod">
        <pc:chgData name="Hua, Yiying" userId="aa6a9e03-c5b1-4834-9746-68923240f5ba" providerId="ADAL" clId="{D5EB94DF-1A12-4DBB-83F9-B8F140322D03}" dt="2022-12-07T14:30:11.156" v="769" actId="255"/>
        <pc:sldMkLst>
          <pc:docMk/>
          <pc:sldMk cId="1012163028" sldId="303"/>
        </pc:sldMkLst>
        <pc:spChg chg="del">
          <ac:chgData name="Hua, Yiying" userId="aa6a9e03-c5b1-4834-9746-68923240f5ba" providerId="ADAL" clId="{D5EB94DF-1A12-4DBB-83F9-B8F140322D03}" dt="2022-11-30T00:00:52.810" v="152" actId="478"/>
          <ac:spMkLst>
            <pc:docMk/>
            <pc:sldMk cId="1012163028" sldId="303"/>
            <ac:spMk id="2" creationId="{0F02D429-0F9E-4292-B909-1E9A6958BD4A}"/>
          </ac:spMkLst>
        </pc:spChg>
        <pc:spChg chg="mod">
          <ac:chgData name="Hua, Yiying" userId="aa6a9e03-c5b1-4834-9746-68923240f5ba" providerId="ADAL" clId="{D5EB94DF-1A12-4DBB-83F9-B8F140322D03}" dt="2022-12-07T14:28:25.081" v="757" actId="1076"/>
          <ac:spMkLst>
            <pc:docMk/>
            <pc:sldMk cId="1012163028" sldId="303"/>
            <ac:spMk id="3" creationId="{5E8B6B2F-2A0C-4435-8636-81A907D73DA7}"/>
          </ac:spMkLst>
        </pc:spChg>
        <pc:spChg chg="add mod">
          <ac:chgData name="Hua, Yiying" userId="aa6a9e03-c5b1-4834-9746-68923240f5ba" providerId="ADAL" clId="{D5EB94DF-1A12-4DBB-83F9-B8F140322D03}" dt="2022-12-07T14:30:11.156" v="769" actId="255"/>
          <ac:spMkLst>
            <pc:docMk/>
            <pc:sldMk cId="1012163028" sldId="303"/>
            <ac:spMk id="4" creationId="{1C781107-C4BA-4C31-9941-5C0D6735F548}"/>
          </ac:spMkLst>
        </pc:spChg>
      </pc:sldChg>
      <pc:sldChg chg="addSp delSp modSp mod">
        <pc:chgData name="Hua, Yiying" userId="aa6a9e03-c5b1-4834-9746-68923240f5ba" providerId="ADAL" clId="{D5EB94DF-1A12-4DBB-83F9-B8F140322D03}" dt="2022-12-07T14:36:20.075" v="811"/>
        <pc:sldMkLst>
          <pc:docMk/>
          <pc:sldMk cId="2808378762" sldId="304"/>
        </pc:sldMkLst>
        <pc:spChg chg="mod">
          <ac:chgData name="Hua, Yiying" userId="aa6a9e03-c5b1-4834-9746-68923240f5ba" providerId="ADAL" clId="{D5EB94DF-1A12-4DBB-83F9-B8F140322D03}" dt="2022-12-07T14:31:13.374" v="773" actId="1076"/>
          <ac:spMkLst>
            <pc:docMk/>
            <pc:sldMk cId="2808378762" sldId="304"/>
            <ac:spMk id="3" creationId="{00000000-0000-0000-0000-000000000000}"/>
          </ac:spMkLst>
        </pc:spChg>
        <pc:spChg chg="del mod">
          <ac:chgData name="Hua, Yiying" userId="aa6a9e03-c5b1-4834-9746-68923240f5ba" providerId="ADAL" clId="{D5EB94DF-1A12-4DBB-83F9-B8F140322D03}" dt="2022-12-07T14:36:18.387" v="810" actId="478"/>
          <ac:spMkLst>
            <pc:docMk/>
            <pc:sldMk cId="2808378762" sldId="304"/>
            <ac:spMk id="4" creationId="{E59A7E03-7474-4E97-BA70-9074318AF442}"/>
          </ac:spMkLst>
        </pc:spChg>
        <pc:spChg chg="add mod">
          <ac:chgData name="Hua, Yiying" userId="aa6a9e03-c5b1-4834-9746-68923240f5ba" providerId="ADAL" clId="{D5EB94DF-1A12-4DBB-83F9-B8F140322D03}" dt="2022-12-07T14:36:20.075" v="811"/>
          <ac:spMkLst>
            <pc:docMk/>
            <pc:sldMk cId="2808378762" sldId="304"/>
            <ac:spMk id="5" creationId="{2302EB64-83D5-40D0-8CCE-4542201CC413}"/>
          </ac:spMkLst>
        </pc:spChg>
      </pc:sldChg>
      <pc:sldChg chg="addSp delSp modSp mod">
        <pc:chgData name="Hua, Yiying" userId="aa6a9e03-c5b1-4834-9746-68923240f5ba" providerId="ADAL" clId="{D5EB94DF-1A12-4DBB-83F9-B8F140322D03}" dt="2022-12-07T14:36:49.056" v="817"/>
        <pc:sldMkLst>
          <pc:docMk/>
          <pc:sldMk cId="1799493975" sldId="305"/>
        </pc:sldMkLst>
        <pc:spChg chg="mod">
          <ac:chgData name="Hua, Yiying" userId="aa6a9e03-c5b1-4834-9746-68923240f5ba" providerId="ADAL" clId="{D5EB94DF-1A12-4DBB-83F9-B8F140322D03}" dt="2022-12-07T14:34:08.430" v="791" actId="1076"/>
          <ac:spMkLst>
            <pc:docMk/>
            <pc:sldMk cId="1799493975" sldId="305"/>
            <ac:spMk id="3" creationId="{00000000-0000-0000-0000-000000000000}"/>
          </ac:spMkLst>
        </pc:spChg>
        <pc:spChg chg="del mod">
          <ac:chgData name="Hua, Yiying" userId="aa6a9e03-c5b1-4834-9746-68923240f5ba" providerId="ADAL" clId="{D5EB94DF-1A12-4DBB-83F9-B8F140322D03}" dt="2022-12-07T14:36:47.536" v="816" actId="478"/>
          <ac:spMkLst>
            <pc:docMk/>
            <pc:sldMk cId="1799493975" sldId="305"/>
            <ac:spMk id="4" creationId="{E59A7E03-7474-4E97-BA70-9074318AF442}"/>
          </ac:spMkLst>
        </pc:spChg>
        <pc:spChg chg="add mod">
          <ac:chgData name="Hua, Yiying" userId="aa6a9e03-c5b1-4834-9746-68923240f5ba" providerId="ADAL" clId="{D5EB94DF-1A12-4DBB-83F9-B8F140322D03}" dt="2022-12-07T14:36:49.056" v="817"/>
          <ac:spMkLst>
            <pc:docMk/>
            <pc:sldMk cId="1799493975" sldId="305"/>
            <ac:spMk id="5" creationId="{435EF520-2B51-42C8-B76E-B8BEFCF9CD27}"/>
          </ac:spMkLst>
        </pc:spChg>
      </pc:sldChg>
      <pc:sldChg chg="addSp delSp modSp mod setBg">
        <pc:chgData name="Hua, Yiying" userId="aa6a9e03-c5b1-4834-9746-68923240f5ba" providerId="ADAL" clId="{D5EB94DF-1A12-4DBB-83F9-B8F140322D03}" dt="2022-12-07T14:37:00.001" v="819"/>
        <pc:sldMkLst>
          <pc:docMk/>
          <pc:sldMk cId="656184081" sldId="306"/>
        </pc:sldMkLst>
        <pc:spChg chg="mod">
          <ac:chgData name="Hua, Yiying" userId="aa6a9e03-c5b1-4834-9746-68923240f5ba" providerId="ADAL" clId="{D5EB94DF-1A12-4DBB-83F9-B8F140322D03}" dt="2022-12-07T14:26:43.412" v="751" actId="14100"/>
          <ac:spMkLst>
            <pc:docMk/>
            <pc:sldMk cId="656184081" sldId="306"/>
            <ac:spMk id="3" creationId="{00000000-0000-0000-0000-000000000000}"/>
          </ac:spMkLst>
        </pc:spChg>
        <pc:spChg chg="del mod">
          <ac:chgData name="Hua, Yiying" userId="aa6a9e03-c5b1-4834-9746-68923240f5ba" providerId="ADAL" clId="{D5EB94DF-1A12-4DBB-83F9-B8F140322D03}" dt="2022-12-07T14:36:59.323" v="818" actId="478"/>
          <ac:spMkLst>
            <pc:docMk/>
            <pc:sldMk cId="656184081" sldId="306"/>
            <ac:spMk id="4" creationId="{E59A7E03-7474-4E97-BA70-9074318AF442}"/>
          </ac:spMkLst>
        </pc:spChg>
        <pc:spChg chg="add mod">
          <ac:chgData name="Hua, Yiying" userId="aa6a9e03-c5b1-4834-9746-68923240f5ba" providerId="ADAL" clId="{D5EB94DF-1A12-4DBB-83F9-B8F140322D03}" dt="2022-12-07T14:37:00.001" v="819"/>
          <ac:spMkLst>
            <pc:docMk/>
            <pc:sldMk cId="656184081" sldId="306"/>
            <ac:spMk id="5" creationId="{7807A95C-AAAB-4184-A156-48AC404786C8}"/>
          </ac:spMkLst>
        </pc:spChg>
      </pc:sldChg>
      <pc:sldChg chg="modSp mod">
        <pc:chgData name="Hua, Yiying" userId="aa6a9e03-c5b1-4834-9746-68923240f5ba" providerId="ADAL" clId="{D5EB94DF-1A12-4DBB-83F9-B8F140322D03}" dt="2022-12-07T14:30:25.564" v="770" actId="255"/>
        <pc:sldMkLst>
          <pc:docMk/>
          <pc:sldMk cId="1266524329" sldId="307"/>
        </pc:sldMkLst>
        <pc:spChg chg="mod">
          <ac:chgData name="Hua, Yiying" userId="aa6a9e03-c5b1-4834-9746-68923240f5ba" providerId="ADAL" clId="{D5EB94DF-1A12-4DBB-83F9-B8F140322D03}" dt="2022-12-07T14:28:40.064" v="759" actId="1076"/>
          <ac:spMkLst>
            <pc:docMk/>
            <pc:sldMk cId="1266524329" sldId="307"/>
            <ac:spMk id="3" creationId="{5E8B6B2F-2A0C-4435-8636-81A907D73DA7}"/>
          </ac:spMkLst>
        </pc:spChg>
        <pc:spChg chg="mod">
          <ac:chgData name="Hua, Yiying" userId="aa6a9e03-c5b1-4834-9746-68923240f5ba" providerId="ADAL" clId="{D5EB94DF-1A12-4DBB-83F9-B8F140322D03}" dt="2022-12-07T14:30:25.564" v="770" actId="255"/>
          <ac:spMkLst>
            <pc:docMk/>
            <pc:sldMk cId="1266524329" sldId="307"/>
            <ac:spMk id="4" creationId="{1C781107-C4BA-4C31-9941-5C0D6735F548}"/>
          </ac:spMkLst>
        </pc:spChg>
      </pc:sldChg>
      <pc:sldChg chg="modSp del mod">
        <pc:chgData name="Hua, Yiying" userId="aa6a9e03-c5b1-4834-9746-68923240f5ba" providerId="ADAL" clId="{D5EB94DF-1A12-4DBB-83F9-B8F140322D03}" dt="2022-12-03T16:02:05.107" v="535" actId="47"/>
        <pc:sldMkLst>
          <pc:docMk/>
          <pc:sldMk cId="872828001" sldId="308"/>
        </pc:sldMkLst>
        <pc:spChg chg="mod">
          <ac:chgData name="Hua, Yiying" userId="aa6a9e03-c5b1-4834-9746-68923240f5ba" providerId="ADAL" clId="{D5EB94DF-1A12-4DBB-83F9-B8F140322D03}" dt="2022-12-03T15:57:28.347" v="510" actId="6549"/>
          <ac:spMkLst>
            <pc:docMk/>
            <pc:sldMk cId="872828001" sldId="308"/>
            <ac:spMk id="3" creationId="{00000000-0000-0000-0000-000000000000}"/>
          </ac:spMkLst>
        </pc:spChg>
      </pc:sldChg>
      <pc:sldChg chg="addSp delSp modSp mod modClrScheme chgLayout">
        <pc:chgData name="Hua, Yiying" userId="aa6a9e03-c5b1-4834-9746-68923240f5ba" providerId="ADAL" clId="{D5EB94DF-1A12-4DBB-83F9-B8F140322D03}" dt="2022-12-07T14:36:30.782" v="813"/>
        <pc:sldMkLst>
          <pc:docMk/>
          <pc:sldMk cId="2224147718" sldId="309"/>
        </pc:sldMkLst>
        <pc:spChg chg="add del mod">
          <ac:chgData name="Hua, Yiying" userId="aa6a9e03-c5b1-4834-9746-68923240f5ba" providerId="ADAL" clId="{D5EB94DF-1A12-4DBB-83F9-B8F140322D03}" dt="2022-12-03T16:39:18.468" v="590"/>
          <ac:spMkLst>
            <pc:docMk/>
            <pc:sldMk cId="2224147718" sldId="309"/>
            <ac:spMk id="2" creationId="{25C7BCAB-FD90-4825-AC58-3A5329DEBE18}"/>
          </ac:spMkLst>
        </pc:spChg>
        <pc:spChg chg="mod ord">
          <ac:chgData name="Hua, Yiying" userId="aa6a9e03-c5b1-4834-9746-68923240f5ba" providerId="ADAL" clId="{D5EB94DF-1A12-4DBB-83F9-B8F140322D03}" dt="2022-12-07T14:31:46.294" v="776" actId="1076"/>
          <ac:spMkLst>
            <pc:docMk/>
            <pc:sldMk cId="2224147718" sldId="309"/>
            <ac:spMk id="3" creationId="{00000000-0000-0000-0000-000000000000}"/>
          </ac:spMkLst>
        </pc:spChg>
        <pc:spChg chg="del mod">
          <ac:chgData name="Hua, Yiying" userId="aa6a9e03-c5b1-4834-9746-68923240f5ba" providerId="ADAL" clId="{D5EB94DF-1A12-4DBB-83F9-B8F140322D03}" dt="2022-12-07T14:36:29.179" v="812" actId="478"/>
          <ac:spMkLst>
            <pc:docMk/>
            <pc:sldMk cId="2224147718" sldId="309"/>
            <ac:spMk id="4" creationId="{E59A7E03-7474-4E97-BA70-9074318AF442}"/>
          </ac:spMkLst>
        </pc:spChg>
        <pc:spChg chg="add del mod ord">
          <ac:chgData name="Hua, Yiying" userId="aa6a9e03-c5b1-4834-9746-68923240f5ba" providerId="ADAL" clId="{D5EB94DF-1A12-4DBB-83F9-B8F140322D03}" dt="2022-12-03T16:39:37.258" v="594" actId="700"/>
          <ac:spMkLst>
            <pc:docMk/>
            <pc:sldMk cId="2224147718" sldId="309"/>
            <ac:spMk id="5" creationId="{307D6427-3B15-4DF7-B6BE-32A73906E6E6}"/>
          </ac:spMkLst>
        </pc:spChg>
        <pc:spChg chg="add del mod ord">
          <ac:chgData name="Hua, Yiying" userId="aa6a9e03-c5b1-4834-9746-68923240f5ba" providerId="ADAL" clId="{D5EB94DF-1A12-4DBB-83F9-B8F140322D03}" dt="2022-12-03T16:39:37.258" v="594" actId="700"/>
          <ac:spMkLst>
            <pc:docMk/>
            <pc:sldMk cId="2224147718" sldId="309"/>
            <ac:spMk id="6" creationId="{34F9A57A-6A92-4145-83E4-86925C859E85}"/>
          </ac:spMkLst>
        </pc:spChg>
        <pc:spChg chg="add mod">
          <ac:chgData name="Hua, Yiying" userId="aa6a9e03-c5b1-4834-9746-68923240f5ba" providerId="ADAL" clId="{D5EB94DF-1A12-4DBB-83F9-B8F140322D03}" dt="2022-12-07T14:36:30.782" v="813"/>
          <ac:spMkLst>
            <pc:docMk/>
            <pc:sldMk cId="2224147718" sldId="309"/>
            <ac:spMk id="6" creationId="{9F369DEB-39A1-4EA5-9F56-55AC20C3F9F1}"/>
          </ac:spMkLst>
        </pc:spChg>
        <pc:spChg chg="add del mod ord">
          <ac:chgData name="Hua, Yiying" userId="aa6a9e03-c5b1-4834-9746-68923240f5ba" providerId="ADAL" clId="{D5EB94DF-1A12-4DBB-83F9-B8F140322D03}" dt="2022-12-03T16:39:37.258" v="594" actId="700"/>
          <ac:spMkLst>
            <pc:docMk/>
            <pc:sldMk cId="2224147718" sldId="309"/>
            <ac:spMk id="7" creationId="{73FEAD5F-5025-4812-96D1-EAF3C80E4B17}"/>
          </ac:spMkLst>
        </pc:spChg>
        <pc:spChg chg="add del mod ord">
          <ac:chgData name="Hua, Yiying" userId="aa6a9e03-c5b1-4834-9746-68923240f5ba" providerId="ADAL" clId="{D5EB94DF-1A12-4DBB-83F9-B8F140322D03}" dt="2022-12-03T16:39:37.258" v="594" actId="700"/>
          <ac:spMkLst>
            <pc:docMk/>
            <pc:sldMk cId="2224147718" sldId="309"/>
            <ac:spMk id="8" creationId="{0E7371DD-3056-4397-B2B6-C9706964B37C}"/>
          </ac:spMkLst>
        </pc:spChg>
        <pc:spChg chg="add del mod ord">
          <ac:chgData name="Hua, Yiying" userId="aa6a9e03-c5b1-4834-9746-68923240f5ba" providerId="ADAL" clId="{D5EB94DF-1A12-4DBB-83F9-B8F140322D03}" dt="2022-12-03T16:55:34.770" v="663" actId="478"/>
          <ac:spMkLst>
            <pc:docMk/>
            <pc:sldMk cId="2224147718" sldId="309"/>
            <ac:spMk id="9" creationId="{E0D897FC-49CF-487D-818A-3F5978848DE6}"/>
          </ac:spMkLst>
        </pc:spChg>
        <pc:spChg chg="add mod ord">
          <ac:chgData name="Hua, Yiying" userId="aa6a9e03-c5b1-4834-9746-68923240f5ba" providerId="ADAL" clId="{D5EB94DF-1A12-4DBB-83F9-B8F140322D03}" dt="2022-12-07T14:32:05.990" v="778" actId="1076"/>
          <ac:spMkLst>
            <pc:docMk/>
            <pc:sldMk cId="2224147718" sldId="309"/>
            <ac:spMk id="10" creationId="{7F3D4FA6-7F94-4984-A97B-F3962FA4FCB9}"/>
          </ac:spMkLst>
        </pc:spChg>
        <pc:spChg chg="add del mod ord">
          <ac:chgData name="Hua, Yiying" userId="aa6a9e03-c5b1-4834-9746-68923240f5ba" providerId="ADAL" clId="{D5EB94DF-1A12-4DBB-83F9-B8F140322D03}" dt="2022-12-03T16:42:09.003" v="622" actId="478"/>
          <ac:spMkLst>
            <pc:docMk/>
            <pc:sldMk cId="2224147718" sldId="309"/>
            <ac:spMk id="11" creationId="{AACD46F9-509B-4C56-B6CF-986BC05B82C8}"/>
          </ac:spMkLst>
        </pc:spChg>
        <pc:spChg chg="add mod ord">
          <ac:chgData name="Hua, Yiying" userId="aa6a9e03-c5b1-4834-9746-68923240f5ba" providerId="ADAL" clId="{D5EB94DF-1A12-4DBB-83F9-B8F140322D03}" dt="2022-12-07T14:31:54.384" v="777" actId="1076"/>
          <ac:spMkLst>
            <pc:docMk/>
            <pc:sldMk cId="2224147718" sldId="309"/>
            <ac:spMk id="12" creationId="{AA045FA0-D38F-4A6B-A5F6-31C09D86EDC3}"/>
          </ac:spMkLst>
        </pc:spChg>
        <pc:spChg chg="add del mod">
          <ac:chgData name="Hua, Yiying" userId="aa6a9e03-c5b1-4834-9746-68923240f5ba" providerId="ADAL" clId="{D5EB94DF-1A12-4DBB-83F9-B8F140322D03}" dt="2022-12-03T16:55:39.414" v="664" actId="478"/>
          <ac:spMkLst>
            <pc:docMk/>
            <pc:sldMk cId="2224147718" sldId="309"/>
            <ac:spMk id="14" creationId="{D44966D9-10E7-4790-8081-4F07BE531A92}"/>
          </ac:spMkLst>
        </pc:spChg>
      </pc:sldChg>
      <pc:sldChg chg="addSp delSp modSp mod">
        <pc:chgData name="Hua, Yiying" userId="aa6a9e03-c5b1-4834-9746-68923240f5ba" providerId="ADAL" clId="{D5EB94DF-1A12-4DBB-83F9-B8F140322D03}" dt="2022-12-07T14:36:40" v="815"/>
        <pc:sldMkLst>
          <pc:docMk/>
          <pc:sldMk cId="2750142345" sldId="310"/>
        </pc:sldMkLst>
        <pc:spChg chg="mod">
          <ac:chgData name="Hua, Yiying" userId="aa6a9e03-c5b1-4834-9746-68923240f5ba" providerId="ADAL" clId="{D5EB94DF-1A12-4DBB-83F9-B8F140322D03}" dt="2022-12-07T14:33:59.239" v="790" actId="1076"/>
          <ac:spMkLst>
            <pc:docMk/>
            <pc:sldMk cId="2750142345" sldId="310"/>
            <ac:spMk id="3" creationId="{00000000-0000-0000-0000-000000000000}"/>
          </ac:spMkLst>
        </pc:spChg>
        <pc:spChg chg="del mod">
          <ac:chgData name="Hua, Yiying" userId="aa6a9e03-c5b1-4834-9746-68923240f5ba" providerId="ADAL" clId="{D5EB94DF-1A12-4DBB-83F9-B8F140322D03}" dt="2022-12-07T14:36:39.337" v="814" actId="478"/>
          <ac:spMkLst>
            <pc:docMk/>
            <pc:sldMk cId="2750142345" sldId="310"/>
            <ac:spMk id="4" creationId="{E59A7E03-7474-4E97-BA70-9074318AF442}"/>
          </ac:spMkLst>
        </pc:spChg>
        <pc:spChg chg="add mod">
          <ac:chgData name="Hua, Yiying" userId="aa6a9e03-c5b1-4834-9746-68923240f5ba" providerId="ADAL" clId="{D5EB94DF-1A12-4DBB-83F9-B8F140322D03}" dt="2022-12-07T14:36:40" v="815"/>
          <ac:spMkLst>
            <pc:docMk/>
            <pc:sldMk cId="2750142345" sldId="310"/>
            <ac:spMk id="5" creationId="{B2BDFA8F-DE20-43EE-90CD-236D23CD2BAD}"/>
          </ac:spMkLst>
        </pc:spChg>
      </pc:sldChg>
      <pc:sldChg chg="del">
        <pc:chgData name="Hua, Yiying" userId="aa6a9e03-c5b1-4834-9746-68923240f5ba" providerId="ADAL" clId="{D5EB94DF-1A12-4DBB-83F9-B8F140322D03}" dt="2022-12-07T14:24:35.715" v="737"/>
        <pc:sldMkLst>
          <pc:docMk/>
          <pc:sldMk cId="2939190914" sldId="311"/>
        </pc:sldMkLst>
      </pc:sldChg>
      <pc:sldMasterChg chg="setBg modSldLayout">
        <pc:chgData name="Hua, Yiying" userId="aa6a9e03-c5b1-4834-9746-68923240f5ba" providerId="ADAL" clId="{D5EB94DF-1A12-4DBB-83F9-B8F140322D03}" dt="2022-12-07T14:24:39.206" v="741"/>
        <pc:sldMasterMkLst>
          <pc:docMk/>
          <pc:sldMasterMk cId="0" sldId="2147483696"/>
        </pc:sldMasterMkLst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697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698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699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0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1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2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3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4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5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6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7"/>
          </pc:sldLayoutMkLst>
        </pc:sldLayoutChg>
      </pc:sldMasterChg>
    </pc:docChg>
  </pc:docChgLst>
  <pc:docChgLst>
    <pc:chgData name="Hua, Yiying" userId="aa6a9e03-c5b1-4834-9746-68923240f5ba" providerId="ADAL" clId="{E4CE9B9B-DF85-4601-A335-6820B234EA4A}"/>
    <pc:docChg chg="undo custSel addSld delSld modSld">
      <pc:chgData name="Hua, Yiying" userId="aa6a9e03-c5b1-4834-9746-68923240f5ba" providerId="ADAL" clId="{E4CE9B9B-DF85-4601-A335-6820B234EA4A}" dt="2021-07-11T17:11:11.799" v="255"/>
      <pc:docMkLst>
        <pc:docMk/>
      </pc:docMkLst>
      <pc:sldChg chg="del">
        <pc:chgData name="Hua, Yiying" userId="aa6a9e03-c5b1-4834-9746-68923240f5ba" providerId="ADAL" clId="{E4CE9B9B-DF85-4601-A335-6820B234EA4A}" dt="2021-07-10T19:26:00.633" v="58" actId="2696"/>
        <pc:sldMkLst>
          <pc:docMk/>
          <pc:sldMk cId="3956195288" sldId="264"/>
        </pc:sldMkLst>
      </pc:sldChg>
      <pc:sldChg chg="addSp delSp modSp mod modClrScheme chgLayout">
        <pc:chgData name="Hua, Yiying" userId="aa6a9e03-c5b1-4834-9746-68923240f5ba" providerId="ADAL" clId="{E4CE9B9B-DF85-4601-A335-6820B234EA4A}" dt="2021-07-11T17:11:11.799" v="255"/>
        <pc:sldMkLst>
          <pc:docMk/>
          <pc:sldMk cId="272398827" sldId="267"/>
        </pc:sldMkLst>
        <pc:spChg chg="add del mod">
          <ac:chgData name="Hua, Yiying" userId="aa6a9e03-c5b1-4834-9746-68923240f5ba" providerId="ADAL" clId="{E4CE9B9B-DF85-4601-A335-6820B234EA4A}" dt="2021-07-10T20:25:27.139" v="159" actId="948"/>
          <ac:spMkLst>
            <pc:docMk/>
            <pc:sldMk cId="272398827" sldId="267"/>
            <ac:spMk id="3" creationId="{00000000-0000-0000-0000-000000000000}"/>
          </ac:spMkLst>
        </pc:spChg>
        <pc:spChg chg="add del mod">
          <ac:chgData name="Hua, Yiying" userId="aa6a9e03-c5b1-4834-9746-68923240f5ba" providerId="ADAL" clId="{E4CE9B9B-DF85-4601-A335-6820B234EA4A}" dt="2021-07-10T19:18:18.207" v="41"/>
          <ac:spMkLst>
            <pc:docMk/>
            <pc:sldMk cId="272398827" sldId="267"/>
            <ac:spMk id="4" creationId="{0B18F02D-D74C-45FE-BC26-5014349C6636}"/>
          </ac:spMkLst>
        </pc:spChg>
        <pc:spChg chg="add del mod">
          <ac:chgData name="Hua, Yiying" userId="aa6a9e03-c5b1-4834-9746-68923240f5ba" providerId="ADAL" clId="{E4CE9B9B-DF85-4601-A335-6820B234EA4A}" dt="2021-07-10T19:18:13.887" v="33"/>
          <ac:spMkLst>
            <pc:docMk/>
            <pc:sldMk cId="272398827" sldId="267"/>
            <ac:spMk id="5" creationId="{A2697DBB-7678-465F-AD1A-C5CAF170B18B}"/>
          </ac:spMkLst>
        </pc:spChg>
        <pc:spChg chg="add del mod">
          <ac:chgData name="Hua, Yiying" userId="aa6a9e03-c5b1-4834-9746-68923240f5ba" providerId="ADAL" clId="{E4CE9B9B-DF85-4601-A335-6820B234EA4A}" dt="2021-07-10T19:18:08.312" v="24" actId="478"/>
          <ac:spMkLst>
            <pc:docMk/>
            <pc:sldMk cId="272398827" sldId="267"/>
            <ac:spMk id="7" creationId="{1F6C0444-FDAD-4578-8DEA-62FB65BC84C9}"/>
          </ac:spMkLst>
        </pc:spChg>
        <pc:spChg chg="add del mod">
          <ac:chgData name="Hua, Yiying" userId="aa6a9e03-c5b1-4834-9746-68923240f5ba" providerId="ADAL" clId="{E4CE9B9B-DF85-4601-A335-6820B234EA4A}" dt="2021-07-10T19:19:07.640" v="48"/>
          <ac:spMkLst>
            <pc:docMk/>
            <pc:sldMk cId="272398827" sldId="267"/>
            <ac:spMk id="8" creationId="{7F8436FF-E089-48F6-9F2B-906808EB0F62}"/>
          </ac:spMkLst>
        </pc:spChg>
        <pc:spChg chg="add del mod">
          <ac:chgData name="Hua, Yiying" userId="aa6a9e03-c5b1-4834-9746-68923240f5ba" providerId="ADAL" clId="{E4CE9B9B-DF85-4601-A335-6820B234EA4A}" dt="2021-07-10T19:18:53.494" v="44"/>
          <ac:spMkLst>
            <pc:docMk/>
            <pc:sldMk cId="272398827" sldId="267"/>
            <ac:spMk id="9" creationId="{52B63CE5-7814-42B8-A238-E13DCA7DCF6C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0" creationId="{8A90D769-EDB3-485B-9ED6-897B34CCEF44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1" creationId="{56B0B7AD-C9D5-4774-87E0-AD2A1739ABE8}"/>
          </ac:spMkLst>
        </pc:spChg>
        <pc:spChg chg="add mod">
          <ac:chgData name="Hua, Yiying" userId="aa6a9e03-c5b1-4834-9746-68923240f5ba" providerId="ADAL" clId="{E4CE9B9B-DF85-4601-A335-6820B234EA4A}" dt="2021-07-11T17:11:11.799" v="255"/>
          <ac:spMkLst>
            <pc:docMk/>
            <pc:sldMk cId="272398827" sldId="267"/>
            <ac:spMk id="12" creationId="{DAD25C54-9DA5-40B9-9483-EC0730194F19}"/>
          </ac:spMkLst>
        </pc:spChg>
        <pc:graphicFrameChg chg="add del mod">
          <ac:chgData name="Hua, Yiying" userId="aa6a9e03-c5b1-4834-9746-68923240f5ba" providerId="ADAL" clId="{E4CE9B9B-DF85-4601-A335-6820B234EA4A}" dt="2021-07-10T19:13:49.878" v="1"/>
          <ac:graphicFrameMkLst>
            <pc:docMk/>
            <pc:sldMk cId="272398827" sldId="267"/>
            <ac:graphicFrameMk id="2" creationId="{2E812B29-1299-4E7E-842F-C862151100C6}"/>
          </ac:graphicFrameMkLst>
        </pc:graphicFrameChg>
      </pc:sldChg>
      <pc:sldChg chg="addSp delSp modSp del mod">
        <pc:chgData name="Hua, Yiying" userId="aa6a9e03-c5b1-4834-9746-68923240f5ba" providerId="ADAL" clId="{E4CE9B9B-DF85-4601-A335-6820B234EA4A}" dt="2021-07-10T19:44:13.295" v="81" actId="2696"/>
        <pc:sldMkLst>
          <pc:docMk/>
          <pc:sldMk cId="2513516882" sldId="268"/>
        </pc:sldMkLst>
        <pc:spChg chg="add mod">
          <ac:chgData name="Hua, Yiying" userId="aa6a9e03-c5b1-4834-9746-68923240f5ba" providerId="ADAL" clId="{E4CE9B9B-DF85-4601-A335-6820B234EA4A}" dt="2021-07-10T19:41:57.633" v="69" actId="27636"/>
          <ac:spMkLst>
            <pc:docMk/>
            <pc:sldMk cId="2513516882" sldId="268"/>
            <ac:spMk id="2" creationId="{65C4511D-15FB-4964-B46C-61023E734A50}"/>
          </ac:spMkLst>
        </pc:spChg>
        <pc:spChg chg="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3" creationId="{00000000-0000-0000-0000-000000000000}"/>
          </ac:spMkLst>
        </pc:spChg>
        <pc:spChg chg="add mod">
          <ac:chgData name="Hua, Yiying" userId="aa6a9e03-c5b1-4834-9746-68923240f5ba" providerId="ADAL" clId="{E4CE9B9B-DF85-4601-A335-6820B234EA4A}" dt="2021-07-10T19:41:46.589" v="67" actId="14100"/>
          <ac:spMkLst>
            <pc:docMk/>
            <pc:sldMk cId="2513516882" sldId="268"/>
            <ac:spMk id="4" creationId="{85204412-DE5C-43D2-9B5F-5A0EB376F513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5" creationId="{AC9D50CA-4803-4682-823F-6D8E20FD0D37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6" creationId="{1C50C115-734E-4E17-B8A3-09BA492B7A12}"/>
          </ac:spMkLst>
        </pc:spChg>
      </pc:sldChg>
      <pc:sldChg chg="addSp delSp modSp new mod modNotesTx">
        <pc:chgData name="Hua, Yiying" userId="aa6a9e03-c5b1-4834-9746-68923240f5ba" providerId="ADAL" clId="{E4CE9B9B-DF85-4601-A335-6820B234EA4A}" dt="2021-07-11T04:55:51.767" v="232" actId="1076"/>
        <pc:sldMkLst>
          <pc:docMk/>
          <pc:sldMk cId="766260379" sldId="269"/>
        </pc:sldMkLst>
        <pc:spChg chg="del mod">
          <ac:chgData name="Hua, Yiying" userId="aa6a9e03-c5b1-4834-9746-68923240f5ba" providerId="ADAL" clId="{E4CE9B9B-DF85-4601-A335-6820B234EA4A}" dt="2021-07-11T04:46:06.947" v="194" actId="478"/>
          <ac:spMkLst>
            <pc:docMk/>
            <pc:sldMk cId="766260379" sldId="269"/>
            <ac:spMk id="2" creationId="{48901455-F9D5-416B-8B8F-932E10160FAC}"/>
          </ac:spMkLst>
        </pc:spChg>
        <pc:spChg chg="mod">
          <ac:chgData name="Hua, Yiying" userId="aa6a9e03-c5b1-4834-9746-68923240f5ba" providerId="ADAL" clId="{E4CE9B9B-DF85-4601-A335-6820B234EA4A}" dt="2021-07-11T04:49:26.125" v="208" actId="14100"/>
          <ac:spMkLst>
            <pc:docMk/>
            <pc:sldMk cId="766260379" sldId="269"/>
            <ac:spMk id="3" creationId="{45DD3AAD-8351-41F4-B1E8-943CAA4C57CD}"/>
          </ac:spMkLst>
        </pc:spChg>
        <pc:spChg chg="add del mod">
          <ac:chgData name="Hua, Yiying" userId="aa6a9e03-c5b1-4834-9746-68923240f5ba" providerId="ADAL" clId="{E4CE9B9B-DF85-4601-A335-6820B234EA4A}" dt="2021-07-10T20:16:46.314" v="92"/>
          <ac:spMkLst>
            <pc:docMk/>
            <pc:sldMk cId="766260379" sldId="269"/>
            <ac:spMk id="4" creationId="{3760BF84-2142-43DD-B7B4-1F485BB16781}"/>
          </ac:spMkLst>
        </pc:spChg>
        <pc:spChg chg="add del mod">
          <ac:chgData name="Hua, Yiying" userId="aa6a9e03-c5b1-4834-9746-68923240f5ba" providerId="ADAL" clId="{E4CE9B9B-DF85-4601-A335-6820B234EA4A}" dt="2021-07-11T04:40:59.017" v="174"/>
          <ac:spMkLst>
            <pc:docMk/>
            <pc:sldMk cId="766260379" sldId="269"/>
            <ac:spMk id="5" creationId="{768926E1-F21B-4F30-9137-7B82B30752CD}"/>
          </ac:spMkLst>
        </pc:spChg>
        <pc:spChg chg="add del mod">
          <ac:chgData name="Hua, Yiying" userId="aa6a9e03-c5b1-4834-9746-68923240f5ba" providerId="ADAL" clId="{E4CE9B9B-DF85-4601-A335-6820B234EA4A}" dt="2021-07-11T04:41:36.668" v="179"/>
          <ac:spMkLst>
            <pc:docMk/>
            <pc:sldMk cId="766260379" sldId="269"/>
            <ac:spMk id="6" creationId="{5D9FE712-A553-4FE2-A67B-CF79B85A2539}"/>
          </ac:spMkLst>
        </pc:spChg>
        <pc:spChg chg="add del mod">
          <ac:chgData name="Hua, Yiying" userId="aa6a9e03-c5b1-4834-9746-68923240f5ba" providerId="ADAL" clId="{E4CE9B9B-DF85-4601-A335-6820B234EA4A}" dt="2021-07-11T04:45:56.315" v="193" actId="478"/>
          <ac:spMkLst>
            <pc:docMk/>
            <pc:sldMk cId="766260379" sldId="269"/>
            <ac:spMk id="7" creationId="{2E5F5698-7F53-46AD-9AF2-B6A9DE88EF2E}"/>
          </ac:spMkLst>
        </pc:spChg>
        <pc:spChg chg="add del mod">
          <ac:chgData name="Hua, Yiying" userId="aa6a9e03-c5b1-4834-9746-68923240f5ba" providerId="ADAL" clId="{E4CE9B9B-DF85-4601-A335-6820B234EA4A}" dt="2021-07-11T04:46:11.243" v="195" actId="478"/>
          <ac:spMkLst>
            <pc:docMk/>
            <pc:sldMk cId="766260379" sldId="269"/>
            <ac:spMk id="9" creationId="{BE51375B-EB22-4878-854D-CF4DFA1850C7}"/>
          </ac:spMkLst>
        </pc:spChg>
        <pc:spChg chg="add mod">
          <ac:chgData name="Hua, Yiying" userId="aa6a9e03-c5b1-4834-9746-68923240f5ba" providerId="ADAL" clId="{E4CE9B9B-DF85-4601-A335-6820B234EA4A}" dt="2021-07-11T04:55:51.767" v="232" actId="1076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E4CE9B9B-DF85-4601-A335-6820B234EA4A}" dt="2021-07-10T19:20:15.815" v="57" actId="47"/>
        <pc:sldMkLst>
          <pc:docMk/>
          <pc:sldMk cId="2014330789" sldId="270"/>
        </pc:sldMkLst>
      </pc:sldChg>
      <pc:sldChg chg="delSp modSp new mod">
        <pc:chgData name="Hua, Yiying" userId="aa6a9e03-c5b1-4834-9746-68923240f5ba" providerId="ADAL" clId="{E4CE9B9B-DF85-4601-A335-6820B234EA4A}" dt="2021-07-11T05:09:06.723" v="252" actId="27636"/>
        <pc:sldMkLst>
          <pc:docMk/>
          <pc:sldMk cId="3589681835" sldId="270"/>
        </pc:sldMkLst>
        <pc:spChg chg="del">
          <ac:chgData name="Hua, Yiying" userId="aa6a9e03-c5b1-4834-9746-68923240f5ba" providerId="ADAL" clId="{E4CE9B9B-DF85-4601-A335-6820B234EA4A}" dt="2021-07-10T19:53:49.506" v="85" actId="478"/>
          <ac:spMkLst>
            <pc:docMk/>
            <pc:sldMk cId="3589681835" sldId="270"/>
            <ac:spMk id="2" creationId="{E793DD05-38F6-4D67-AE40-78BB2ED70E4A}"/>
          </ac:spMkLst>
        </pc:spChg>
        <pc:spChg chg="mod">
          <ac:chgData name="Hua, Yiying" userId="aa6a9e03-c5b1-4834-9746-68923240f5ba" providerId="ADAL" clId="{E4CE9B9B-DF85-4601-A335-6820B234EA4A}" dt="2021-07-11T05:09:06.723" v="252" actId="27636"/>
          <ac:spMkLst>
            <pc:docMk/>
            <pc:sldMk cId="3589681835" sldId="270"/>
            <ac:spMk id="3" creationId="{59C2CC4B-ED98-4BEC-8549-03A6F885395D}"/>
          </ac:spMkLst>
        </pc:spChg>
      </pc:sldChg>
    </pc:docChg>
  </pc:docChgLst>
  <pc:docChgLst>
    <pc:chgData name="Hua, Yiying" userId="aa6a9e03-c5b1-4834-9746-68923240f5ba" providerId="ADAL" clId="{F2FE5426-7BB7-4EC2-A881-326ABD618AE4}"/>
    <pc:docChg chg="undo custSel delSld modSld">
      <pc:chgData name="Hua, Yiying" userId="aa6a9e03-c5b1-4834-9746-68923240f5ba" providerId="ADAL" clId="{F2FE5426-7BB7-4EC2-A881-326ABD618AE4}" dt="2022-08-28T14:38:32.772" v="610"/>
      <pc:docMkLst>
        <pc:docMk/>
      </pc:docMkLst>
      <pc:sldChg chg="modSp mod">
        <pc:chgData name="Hua, Yiying" userId="aa6a9e03-c5b1-4834-9746-68923240f5ba" providerId="ADAL" clId="{F2FE5426-7BB7-4EC2-A881-326ABD618AE4}" dt="2022-08-28T14:31:17.951" v="538" actId="20577"/>
        <pc:sldMkLst>
          <pc:docMk/>
          <pc:sldMk cId="2569553149" sldId="271"/>
        </pc:sldMkLst>
        <pc:spChg chg="mod">
          <ac:chgData name="Hua, Yiying" userId="aa6a9e03-c5b1-4834-9746-68923240f5ba" providerId="ADAL" clId="{F2FE5426-7BB7-4EC2-A881-326ABD618AE4}" dt="2022-08-27T05:03:35.462" v="191" actId="14100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F2FE5426-7BB7-4EC2-A881-326ABD618AE4}" dt="2022-08-28T14:31:17.951" v="538" actId="20577"/>
          <ac:spMkLst>
            <pc:docMk/>
            <pc:sldMk cId="2569553149" sldId="271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F2FE5426-7BB7-4EC2-A881-326ABD618AE4}" dt="2022-08-28T14:38:32.772" v="610"/>
        <pc:sldMkLst>
          <pc:docMk/>
          <pc:sldMk cId="2690074874" sldId="276"/>
        </pc:sldMkLst>
        <pc:spChg chg="del">
          <ac:chgData name="Hua, Yiying" userId="aa6a9e03-c5b1-4834-9746-68923240f5ba" providerId="ADAL" clId="{F2FE5426-7BB7-4EC2-A881-326ABD618AE4}" dt="2022-08-27T04:44:56.340" v="70" actId="478"/>
          <ac:spMkLst>
            <pc:docMk/>
            <pc:sldMk cId="2690074874" sldId="276"/>
            <ac:spMk id="2" creationId="{00000000-0000-0000-0000-000000000000}"/>
          </ac:spMkLst>
        </pc:spChg>
        <pc:spChg chg="mod">
          <ac:chgData name="Hua, Yiying" userId="aa6a9e03-c5b1-4834-9746-68923240f5ba" providerId="ADAL" clId="{F2FE5426-7BB7-4EC2-A881-326ABD618AE4}" dt="2022-08-28T14:38:32.772" v="610"/>
          <ac:spMkLst>
            <pc:docMk/>
            <pc:sldMk cId="2690074874" sldId="276"/>
            <ac:spMk id="3" creationId="{00000000-0000-0000-0000-000000000000}"/>
          </ac:spMkLst>
        </pc:spChg>
        <pc:spChg chg="add del mod">
          <ac:chgData name="Hua, Yiying" userId="aa6a9e03-c5b1-4834-9746-68923240f5ba" providerId="ADAL" clId="{F2FE5426-7BB7-4EC2-A881-326ABD618AE4}" dt="2022-08-27T04:44:59.655" v="71" actId="478"/>
          <ac:spMkLst>
            <pc:docMk/>
            <pc:sldMk cId="2690074874" sldId="276"/>
            <ac:spMk id="5" creationId="{FA1EBB9A-265B-4613-83AF-AAF10296924E}"/>
          </ac:spMkLst>
        </pc:spChg>
      </pc:sldChg>
      <pc:sldChg chg="addSp delSp modSp mod">
        <pc:chgData name="Hua, Yiying" userId="aa6a9e03-c5b1-4834-9746-68923240f5ba" providerId="ADAL" clId="{F2FE5426-7BB7-4EC2-A881-326ABD618AE4}" dt="2022-08-28T14:36:15.608" v="602"/>
        <pc:sldMkLst>
          <pc:docMk/>
          <pc:sldMk cId="3008852362" sldId="277"/>
        </pc:sldMkLst>
        <pc:spChg chg="add del">
          <ac:chgData name="Hua, Yiying" userId="aa6a9e03-c5b1-4834-9746-68923240f5ba" providerId="ADAL" clId="{F2FE5426-7BB7-4EC2-A881-326ABD618AE4}" dt="2022-08-27T05:28:03.432" v="255"/>
          <ac:spMkLst>
            <pc:docMk/>
            <pc:sldMk cId="3008852362" sldId="277"/>
            <ac:spMk id="2" creationId="{80C3037D-E442-4CC8-B10C-DD82A2EA0330}"/>
          </ac:spMkLst>
        </pc:spChg>
        <pc:spChg chg="mod">
          <ac:chgData name="Hua, Yiying" userId="aa6a9e03-c5b1-4834-9746-68923240f5ba" providerId="ADAL" clId="{F2FE5426-7BB7-4EC2-A881-326ABD618AE4}" dt="2022-08-28T14:36:15.608" v="602"/>
          <ac:spMkLst>
            <pc:docMk/>
            <pc:sldMk cId="3008852362" sldId="277"/>
            <ac:spMk id="3" creationId="{00000000-0000-0000-0000-000000000000}"/>
          </ac:spMkLst>
        </pc:spChg>
        <pc:spChg chg="add del">
          <ac:chgData name="Hua, Yiying" userId="aa6a9e03-c5b1-4834-9746-68923240f5ba" providerId="ADAL" clId="{F2FE5426-7BB7-4EC2-A881-326ABD618AE4}" dt="2022-08-27T05:28:18.264" v="258"/>
          <ac:spMkLst>
            <pc:docMk/>
            <pc:sldMk cId="3008852362" sldId="277"/>
            <ac:spMk id="4" creationId="{7675FB33-772C-4F6D-82DC-802ECEE2EC36}"/>
          </ac:spMkLst>
        </pc:spChg>
      </pc:sldChg>
      <pc:sldChg chg="modSp del mod">
        <pc:chgData name="Hua, Yiying" userId="aa6a9e03-c5b1-4834-9746-68923240f5ba" providerId="ADAL" clId="{F2FE5426-7BB7-4EC2-A881-326ABD618AE4}" dt="2022-08-27T05:15:40.610" v="204" actId="2696"/>
        <pc:sldMkLst>
          <pc:docMk/>
          <pc:sldMk cId="977146412" sldId="278"/>
        </pc:sldMkLst>
        <pc:spChg chg="mod">
          <ac:chgData name="Hua, Yiying" userId="aa6a9e03-c5b1-4834-9746-68923240f5ba" providerId="ADAL" clId="{F2FE5426-7BB7-4EC2-A881-326ABD618AE4}" dt="2022-08-27T05:03:50.513" v="192" actId="14100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650CB005-7745-43EA-AC3F-B4E8BB7F28BB}"/>
    <pc:docChg chg="undo custSel delSld modSld sldOrd modMainMaster modNotesMaster">
      <pc:chgData name="Hua, Yiying" userId="aa6a9e03-c5b1-4834-9746-68923240f5ba" providerId="ADAL" clId="{650CB005-7745-43EA-AC3F-B4E8BB7F28BB}" dt="2022-10-23T05:02:45.059" v="1266" actId="207"/>
      <pc:docMkLst>
        <pc:docMk/>
      </pc:docMkLst>
      <pc:sldChg chg="addSp delSp modSp mod modNotes">
        <pc:chgData name="Hua, Yiying" userId="aa6a9e03-c5b1-4834-9746-68923240f5ba" providerId="ADAL" clId="{650CB005-7745-43EA-AC3F-B4E8BB7F28BB}" dt="2022-10-16T02:55:49.695" v="1251" actId="20577"/>
        <pc:sldMkLst>
          <pc:docMk/>
          <pc:sldMk cId="2569553149" sldId="271"/>
        </pc:sldMkLst>
        <pc:spChg chg="del mod">
          <ac:chgData name="Hua, Yiying" userId="aa6a9e03-c5b1-4834-9746-68923240f5ba" providerId="ADAL" clId="{650CB005-7745-43EA-AC3F-B4E8BB7F28BB}" dt="2022-10-16T02:54:16.413" v="1248" actId="478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7:45:22.520" v="1173" actId="207"/>
          <ac:spMkLst>
            <pc:docMk/>
            <pc:sldMk cId="2569553149" sldId="271"/>
            <ac:spMk id="3" creationId="{00000000-0000-0000-0000-000000000000}"/>
          </ac:spMkLst>
        </pc:spChg>
        <pc:spChg chg="add del">
          <ac:chgData name="Hua, Yiying" userId="aa6a9e03-c5b1-4834-9746-68923240f5ba" providerId="ADAL" clId="{650CB005-7745-43EA-AC3F-B4E8BB7F28BB}" dt="2022-10-10T23:53:53.037" v="25"/>
          <ac:spMkLst>
            <pc:docMk/>
            <pc:sldMk cId="2569553149" sldId="271"/>
            <ac:spMk id="4" creationId="{6065B4C4-94F9-4ECA-9712-E91E5034186E}"/>
          </ac:spMkLst>
        </pc:spChg>
        <pc:spChg chg="add del mod">
          <ac:chgData name="Hua, Yiying" userId="aa6a9e03-c5b1-4834-9746-68923240f5ba" providerId="ADAL" clId="{650CB005-7745-43EA-AC3F-B4E8BB7F28BB}" dt="2022-10-16T02:54:19.533" v="1249" actId="478"/>
          <ac:spMkLst>
            <pc:docMk/>
            <pc:sldMk cId="2569553149" sldId="271"/>
            <ac:spMk id="5" creationId="{BDFC4FF4-05B4-43EE-AD0A-3B9A21BCEA36}"/>
          </ac:spMkLst>
        </pc:spChg>
        <pc:spChg chg="add mod">
          <ac:chgData name="Hua, Yiying" userId="aa6a9e03-c5b1-4834-9746-68923240f5ba" providerId="ADAL" clId="{650CB005-7745-43EA-AC3F-B4E8BB7F28BB}" dt="2022-10-16T02:55:49.695" v="1251" actId="20577"/>
          <ac:spMkLst>
            <pc:docMk/>
            <pc:sldMk cId="2569553149" sldId="271"/>
            <ac:spMk id="6" creationId="{02C7229C-4229-4E2E-A134-5A988320FB65}"/>
          </ac:spMkLst>
        </pc:spChg>
      </pc:sldChg>
      <pc:sldChg chg="del">
        <pc:chgData name="Hua, Yiying" userId="aa6a9e03-c5b1-4834-9746-68923240f5ba" providerId="ADAL" clId="{650CB005-7745-43EA-AC3F-B4E8BB7F28BB}" dt="2022-10-11T00:08:23.159" v="75" actId="2696"/>
        <pc:sldMkLst>
          <pc:docMk/>
          <pc:sldMk cId="2690074874" sldId="276"/>
        </pc:sldMkLst>
      </pc:sldChg>
      <pc:sldChg chg="modSp del mod">
        <pc:chgData name="Hua, Yiying" userId="aa6a9e03-c5b1-4834-9746-68923240f5ba" providerId="ADAL" clId="{650CB005-7745-43EA-AC3F-B4E8BB7F28BB}" dt="2022-10-11T00:09:05.970" v="79" actId="2696"/>
        <pc:sldMkLst>
          <pc:docMk/>
          <pc:sldMk cId="3008852362" sldId="277"/>
        </pc:sldMkLst>
        <pc:spChg chg="mod">
          <ac:chgData name="Hua, Yiying" userId="aa6a9e03-c5b1-4834-9746-68923240f5ba" providerId="ADAL" clId="{650CB005-7745-43EA-AC3F-B4E8BB7F28BB}" dt="2022-10-11T00:08:51.014" v="78"/>
          <ac:spMkLst>
            <pc:docMk/>
            <pc:sldMk cId="3008852362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650CB005-7745-43EA-AC3F-B4E8BB7F28BB}" dt="2022-10-11T00:21:39.874" v="105"/>
        <pc:sldMkLst>
          <pc:docMk/>
          <pc:sldMk cId="3277803961" sldId="282"/>
        </pc:sldMkLst>
        <pc:spChg chg="mod">
          <ac:chgData name="Hua, Yiying" userId="aa6a9e03-c5b1-4834-9746-68923240f5ba" providerId="ADAL" clId="{650CB005-7745-43EA-AC3F-B4E8BB7F28BB}" dt="2022-10-10T14:58:53.449" v="0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650CB005-7745-43EA-AC3F-B4E8BB7F28BB}" dt="2022-10-11T00:21:39.874" v="105"/>
          <ac:spMkLst>
            <pc:docMk/>
            <pc:sldMk cId="3277803961" sldId="282"/>
            <ac:spMk id="7" creationId="{0C43F516-8DA1-4641-90F3-9A9E7722E9DA}"/>
          </ac:spMkLst>
        </pc:spChg>
      </pc:sldChg>
      <pc:sldChg chg="modSp del mod modNotes">
        <pc:chgData name="Hua, Yiying" userId="aa6a9e03-c5b1-4834-9746-68923240f5ba" providerId="ADAL" clId="{650CB005-7745-43EA-AC3F-B4E8BB7F28BB}" dt="2022-10-11T00:29:29.091" v="166" actId="2696"/>
        <pc:sldMkLst>
          <pc:docMk/>
          <pc:sldMk cId="3095936134" sldId="283"/>
        </pc:sldMkLst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k cId="3095936134" sldId="283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k cId="3095936134" sldId="283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41.822" v="1259" actId="20577"/>
        <pc:sldMkLst>
          <pc:docMk/>
          <pc:sldMk cId="302014876" sldId="284"/>
        </pc:sldMkLst>
        <pc:spChg chg="del">
          <ac:chgData name="Hua, Yiying" userId="aa6a9e03-c5b1-4834-9746-68923240f5ba" providerId="ADAL" clId="{650CB005-7745-43EA-AC3F-B4E8BB7F28BB}" dt="2022-10-16T02:53:35.328" v="1245" actId="478"/>
          <ac:spMkLst>
            <pc:docMk/>
            <pc:sldMk cId="302014876" sldId="284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29:03.841" v="165" actId="115"/>
          <ac:spMkLst>
            <pc:docMk/>
            <pc:sldMk cId="302014876" sldId="284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3:40.323" v="1246" actId="478"/>
          <ac:spMkLst>
            <pc:docMk/>
            <pc:sldMk cId="302014876" sldId="284"/>
            <ac:spMk id="5" creationId="{DFFB74F5-5F71-489A-B1E6-1496DA8552D7}"/>
          </ac:spMkLst>
        </pc:spChg>
        <pc:spChg chg="add mod">
          <ac:chgData name="Hua, Yiying" userId="aa6a9e03-c5b1-4834-9746-68923240f5ba" providerId="ADAL" clId="{650CB005-7745-43EA-AC3F-B4E8BB7F28BB}" dt="2022-10-16T02:56:41.822" v="1259" actId="20577"/>
          <ac:spMkLst>
            <pc:docMk/>
            <pc:sldMk cId="302014876" sldId="284"/>
            <ac:spMk id="6" creationId="{1D843824-9434-4C7A-94E5-25BB5E0AD1E9}"/>
          </ac:spMkLst>
        </pc:spChg>
      </pc:sldChg>
      <pc:sldChg chg="addSp modSp del mod modClrScheme chgLayout modNotes">
        <pc:chgData name="Hua, Yiying" userId="aa6a9e03-c5b1-4834-9746-68923240f5ba" providerId="ADAL" clId="{650CB005-7745-43EA-AC3F-B4E8BB7F28BB}" dt="2022-10-11T00:24:07.651" v="113" actId="2696"/>
        <pc:sldMkLst>
          <pc:docMk/>
          <pc:sldMk cId="1237917922" sldId="284"/>
        </pc:sldMkLst>
        <pc:spChg chg="mod ord">
          <ac:chgData name="Hua, Yiying" userId="aa6a9e03-c5b1-4834-9746-68923240f5ba" providerId="ADAL" clId="{650CB005-7745-43EA-AC3F-B4E8BB7F28BB}" dt="2022-10-11T00:24:00.122" v="112" actId="700"/>
          <ac:spMkLst>
            <pc:docMk/>
            <pc:sldMk cId="1237917922" sldId="284"/>
            <ac:spMk id="2" creationId="{00000000-0000-0000-0000-000000000000}"/>
          </ac:spMkLst>
        </pc:spChg>
        <pc:spChg chg="mod ord">
          <ac:chgData name="Hua, Yiying" userId="aa6a9e03-c5b1-4834-9746-68923240f5ba" providerId="ADAL" clId="{650CB005-7745-43EA-AC3F-B4E8BB7F28BB}" dt="2022-10-11T00:24:00.122" v="112" actId="700"/>
          <ac:spMkLst>
            <pc:docMk/>
            <pc:sldMk cId="1237917922" sldId="284"/>
            <ac:spMk id="3" creationId="{00000000-0000-0000-0000-000000000000}"/>
          </ac:spMkLst>
        </pc:spChg>
        <pc:spChg chg="add mod ord">
          <ac:chgData name="Hua, Yiying" userId="aa6a9e03-c5b1-4834-9746-68923240f5ba" providerId="ADAL" clId="{650CB005-7745-43EA-AC3F-B4E8BB7F28BB}" dt="2022-10-11T00:24:00.122" v="112" actId="700"/>
          <ac:spMkLst>
            <pc:docMk/>
            <pc:sldMk cId="1237917922" sldId="284"/>
            <ac:spMk id="4" creationId="{2469C19E-E20A-41CE-81A6-C719FA4F39EF}"/>
          </ac:spMkLst>
        </pc:spChg>
      </pc:sldChg>
      <pc:sldChg chg="addSp delSp modSp mod">
        <pc:chgData name="Hua, Yiying" userId="aa6a9e03-c5b1-4834-9746-68923240f5ba" providerId="ADAL" clId="{650CB005-7745-43EA-AC3F-B4E8BB7F28BB}" dt="2022-10-16T03:07:26.443" v="1262" actId="6549"/>
        <pc:sldMkLst>
          <pc:docMk/>
          <pc:sldMk cId="2598367115" sldId="285"/>
        </pc:sldMkLst>
        <pc:spChg chg="del mod">
          <ac:chgData name="Hua, Yiying" userId="aa6a9e03-c5b1-4834-9746-68923240f5ba" providerId="ADAL" clId="{650CB005-7745-43EA-AC3F-B4E8BB7F28BB}" dt="2022-10-16T02:52:13.172" v="1230" actId="478"/>
          <ac:spMkLst>
            <pc:docMk/>
            <pc:sldMk cId="2598367115" sldId="285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6T03:07:26.443" v="1262" actId="6549"/>
          <ac:spMkLst>
            <pc:docMk/>
            <pc:sldMk cId="2598367115" sldId="285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2:18.523" v="1231" actId="478"/>
          <ac:spMkLst>
            <pc:docMk/>
            <pc:sldMk cId="2598367115" sldId="285"/>
            <ac:spMk id="5" creationId="{3964F6C3-1B4F-4556-BE75-02756DA28089}"/>
          </ac:spMkLst>
        </pc:spChg>
        <pc:spChg chg="add mod">
          <ac:chgData name="Hua, Yiying" userId="aa6a9e03-c5b1-4834-9746-68923240f5ba" providerId="ADAL" clId="{650CB005-7745-43EA-AC3F-B4E8BB7F28BB}" dt="2022-10-16T02:56:09.783" v="1254" actId="20577"/>
          <ac:spMkLst>
            <pc:docMk/>
            <pc:sldMk cId="2598367115" sldId="285"/>
            <ac:spMk id="6" creationId="{A7D718A2-4E27-457B-9F25-38EC2B4DB7D4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29.042" v="1257" actId="20577"/>
        <pc:sldMkLst>
          <pc:docMk/>
          <pc:sldMk cId="36992399" sldId="286"/>
        </pc:sldMkLst>
        <pc:spChg chg="del">
          <ac:chgData name="Hua, Yiying" userId="aa6a9e03-c5b1-4834-9746-68923240f5ba" providerId="ADAL" clId="{650CB005-7745-43EA-AC3F-B4E8BB7F28BB}" dt="2022-10-16T02:53:05.466" v="1239" actId="478"/>
          <ac:spMkLst>
            <pc:docMk/>
            <pc:sldMk cId="36992399" sldId="286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03:30:43.644" v="729" actId="948"/>
          <ac:spMkLst>
            <pc:docMk/>
            <pc:sldMk cId="36992399" sldId="286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3:12.145" v="1240" actId="478"/>
          <ac:spMkLst>
            <pc:docMk/>
            <pc:sldMk cId="36992399" sldId="286"/>
            <ac:spMk id="5" creationId="{59CA175D-A31D-4538-AD8A-DFBC7095335F}"/>
          </ac:spMkLst>
        </pc:spChg>
        <pc:spChg chg="add mod">
          <ac:chgData name="Hua, Yiying" userId="aa6a9e03-c5b1-4834-9746-68923240f5ba" providerId="ADAL" clId="{650CB005-7745-43EA-AC3F-B4E8BB7F28BB}" dt="2022-10-16T02:56:29.042" v="1257" actId="20577"/>
          <ac:spMkLst>
            <pc:docMk/>
            <pc:sldMk cId="36992399" sldId="286"/>
            <ac:spMk id="6" creationId="{962F9EBC-8E75-4AAB-B609-9EBEFC8CE8EA}"/>
          </ac:spMkLst>
        </pc:spChg>
      </pc:sldChg>
      <pc:sldChg chg="del">
        <pc:chgData name="Hua, Yiying" userId="aa6a9e03-c5b1-4834-9746-68923240f5ba" providerId="ADAL" clId="{650CB005-7745-43EA-AC3F-B4E8BB7F28BB}" dt="2022-10-11T00:42:13.045" v="243" actId="2696"/>
        <pc:sldMkLst>
          <pc:docMk/>
          <pc:sldMk cId="1582820455" sldId="287"/>
        </pc:sldMkLst>
      </pc:sldChg>
      <pc:sldChg chg="addSp delSp modSp mod">
        <pc:chgData name="Hua, Yiying" userId="aa6a9e03-c5b1-4834-9746-68923240f5ba" providerId="ADAL" clId="{650CB005-7745-43EA-AC3F-B4E8BB7F28BB}" dt="2022-10-16T02:56:01.115" v="1253" actId="20577"/>
        <pc:sldMkLst>
          <pc:docMk/>
          <pc:sldMk cId="681280001" sldId="288"/>
        </pc:sldMkLst>
        <pc:spChg chg="del">
          <ac:chgData name="Hua, Yiying" userId="aa6a9e03-c5b1-4834-9746-68923240f5ba" providerId="ADAL" clId="{650CB005-7745-43EA-AC3F-B4E8BB7F28BB}" dt="2022-10-16T02:51:55.692" v="1226" actId="478"/>
          <ac:spMkLst>
            <pc:docMk/>
            <pc:sldMk cId="681280001" sldId="288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04:54:06.653" v="932" actId="20577"/>
          <ac:spMkLst>
            <pc:docMk/>
            <pc:sldMk cId="681280001" sldId="288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2:02.985" v="1228" actId="478"/>
          <ac:spMkLst>
            <pc:docMk/>
            <pc:sldMk cId="681280001" sldId="288"/>
            <ac:spMk id="5" creationId="{3C581BCB-AC52-4E7F-B518-30EA540779C6}"/>
          </ac:spMkLst>
        </pc:spChg>
        <pc:spChg chg="add mod">
          <ac:chgData name="Hua, Yiying" userId="aa6a9e03-c5b1-4834-9746-68923240f5ba" providerId="ADAL" clId="{650CB005-7745-43EA-AC3F-B4E8BB7F28BB}" dt="2022-10-16T02:56:01.115" v="1253" actId="20577"/>
          <ac:spMkLst>
            <pc:docMk/>
            <pc:sldMk cId="681280001" sldId="288"/>
            <ac:spMk id="6" creationId="{F4A1FDA8-DD08-4A06-B17C-0A79CEBA09B2}"/>
          </ac:spMkLst>
        </pc:spChg>
      </pc:sldChg>
      <pc:sldChg chg="modSp mod ord">
        <pc:chgData name="Hua, Yiying" userId="aa6a9e03-c5b1-4834-9746-68923240f5ba" providerId="ADAL" clId="{650CB005-7745-43EA-AC3F-B4E8BB7F28BB}" dt="2022-10-16T02:55:55.825" v="1252" actId="20577"/>
        <pc:sldMkLst>
          <pc:docMk/>
          <pc:sldMk cId="1213746555" sldId="289"/>
        </pc:sldMkLst>
        <pc:spChg chg="mod">
          <ac:chgData name="Hua, Yiying" userId="aa6a9e03-c5b1-4834-9746-68923240f5ba" providerId="ADAL" clId="{650CB005-7745-43EA-AC3F-B4E8BB7F28BB}" dt="2022-10-16T02:55:55.825" v="1252" actId="20577"/>
          <ac:spMkLst>
            <pc:docMk/>
            <pc:sldMk cId="1213746555" sldId="289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7:45:34.899" v="1174" actId="207"/>
          <ac:spMkLst>
            <pc:docMk/>
            <pc:sldMk cId="1213746555" sldId="289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15.944" v="1255" actId="20577"/>
        <pc:sldMkLst>
          <pc:docMk/>
          <pc:sldMk cId="1067993133" sldId="290"/>
        </pc:sldMkLst>
        <pc:spChg chg="del">
          <ac:chgData name="Hua, Yiying" userId="aa6a9e03-c5b1-4834-9746-68923240f5ba" providerId="ADAL" clId="{650CB005-7745-43EA-AC3F-B4E8BB7F28BB}" dt="2022-10-16T02:52:31.066" v="1233" actId="478"/>
          <ac:spMkLst>
            <pc:docMk/>
            <pc:sldMk cId="1067993133" sldId="290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8:04:40.563" v="1190"/>
          <ac:spMkLst>
            <pc:docMk/>
            <pc:sldMk cId="1067993133" sldId="290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2:39.390" v="1234" actId="478"/>
          <ac:spMkLst>
            <pc:docMk/>
            <pc:sldMk cId="1067993133" sldId="290"/>
            <ac:spMk id="5" creationId="{A033070E-C6FE-4BA3-8E61-90C0DB95E73A}"/>
          </ac:spMkLst>
        </pc:spChg>
        <pc:spChg chg="add mod">
          <ac:chgData name="Hua, Yiying" userId="aa6a9e03-c5b1-4834-9746-68923240f5ba" providerId="ADAL" clId="{650CB005-7745-43EA-AC3F-B4E8BB7F28BB}" dt="2022-10-16T02:56:15.944" v="1255" actId="20577"/>
          <ac:spMkLst>
            <pc:docMk/>
            <pc:sldMk cId="1067993133" sldId="290"/>
            <ac:spMk id="6" creationId="{99F06F28-F5E7-4844-BF89-9E8024A7EA9A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21.675" v="1256" actId="20577"/>
        <pc:sldMkLst>
          <pc:docMk/>
          <pc:sldMk cId="109595018" sldId="291"/>
        </pc:sldMkLst>
        <pc:spChg chg="del">
          <ac:chgData name="Hua, Yiying" userId="aa6a9e03-c5b1-4834-9746-68923240f5ba" providerId="ADAL" clId="{650CB005-7745-43EA-AC3F-B4E8BB7F28BB}" dt="2022-10-16T02:52:49.504" v="1236" actId="478"/>
          <ac:spMkLst>
            <pc:docMk/>
            <pc:sldMk cId="109595018" sldId="291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8:05:49.776" v="1191" actId="6549"/>
          <ac:spMkLst>
            <pc:docMk/>
            <pc:sldMk cId="109595018" sldId="291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2:57.741" v="1237" actId="478"/>
          <ac:spMkLst>
            <pc:docMk/>
            <pc:sldMk cId="109595018" sldId="291"/>
            <ac:spMk id="5" creationId="{D38FC61A-92C8-471A-B07B-F552D4C5C48E}"/>
          </ac:spMkLst>
        </pc:spChg>
        <pc:spChg chg="add mod">
          <ac:chgData name="Hua, Yiying" userId="aa6a9e03-c5b1-4834-9746-68923240f5ba" providerId="ADAL" clId="{650CB005-7745-43EA-AC3F-B4E8BB7F28BB}" dt="2022-10-16T02:56:21.675" v="1256" actId="20577"/>
          <ac:spMkLst>
            <pc:docMk/>
            <pc:sldMk cId="109595018" sldId="291"/>
            <ac:spMk id="6" creationId="{5CFD0EB3-8202-4224-842F-D6226A336FCE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34.981" v="1258" actId="20577"/>
        <pc:sldMkLst>
          <pc:docMk/>
          <pc:sldMk cId="3023248352" sldId="292"/>
        </pc:sldMkLst>
        <pc:spChg chg="del">
          <ac:chgData name="Hua, Yiying" userId="aa6a9e03-c5b1-4834-9746-68923240f5ba" providerId="ADAL" clId="{650CB005-7745-43EA-AC3F-B4E8BB7F28BB}" dt="2022-10-16T02:53:21.762" v="1242" actId="478"/>
          <ac:spMkLst>
            <pc:docMk/>
            <pc:sldMk cId="3023248352" sldId="292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7:47:09.697" v="1177" actId="207"/>
          <ac:spMkLst>
            <pc:docMk/>
            <pc:sldMk cId="3023248352" sldId="292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3:26.333" v="1243" actId="478"/>
          <ac:spMkLst>
            <pc:docMk/>
            <pc:sldMk cId="3023248352" sldId="292"/>
            <ac:spMk id="5" creationId="{61CC1308-B698-46EF-955C-F403618EB8B4}"/>
          </ac:spMkLst>
        </pc:spChg>
        <pc:spChg chg="add mod">
          <ac:chgData name="Hua, Yiying" userId="aa6a9e03-c5b1-4834-9746-68923240f5ba" providerId="ADAL" clId="{650CB005-7745-43EA-AC3F-B4E8BB7F28BB}" dt="2022-10-16T02:56:34.981" v="1258" actId="20577"/>
          <ac:spMkLst>
            <pc:docMk/>
            <pc:sldMk cId="3023248352" sldId="292"/>
            <ac:spMk id="6" creationId="{838C047E-00A2-4C23-AD90-4F01CA7F01E9}"/>
          </ac:spMkLst>
        </pc:spChg>
      </pc:sldChg>
      <pc:sldChg chg="modSp mod">
        <pc:chgData name="Hua, Yiying" userId="aa6a9e03-c5b1-4834-9746-68923240f5ba" providerId="ADAL" clId="{650CB005-7745-43EA-AC3F-B4E8BB7F28BB}" dt="2022-10-23T05:02:45.059" v="1266" actId="207"/>
        <pc:sldMkLst>
          <pc:docMk/>
          <pc:sldMk cId="3650433057" sldId="293"/>
        </pc:sldMkLst>
        <pc:spChg chg="mod">
          <ac:chgData name="Hua, Yiying" userId="aa6a9e03-c5b1-4834-9746-68923240f5ba" providerId="ADAL" clId="{650CB005-7745-43EA-AC3F-B4E8BB7F28BB}" dt="2022-10-12T17:18:00.403" v="1148" actId="20577"/>
          <ac:spMkLst>
            <pc:docMk/>
            <pc:sldMk cId="3650433057" sldId="293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23T05:02:45.059" v="1266" actId="207"/>
          <ac:spMkLst>
            <pc:docMk/>
            <pc:sldMk cId="3650433057" sldId="293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11:18.180" v="1192" actId="207"/>
        <pc:sldMkLst>
          <pc:docMk/>
          <pc:sldMk cId="2788213371" sldId="294"/>
        </pc:sldMkLst>
        <pc:spChg chg="del mod">
          <ac:chgData name="Hua, Yiying" userId="aa6a9e03-c5b1-4834-9746-68923240f5ba" providerId="ADAL" clId="{650CB005-7745-43EA-AC3F-B4E8BB7F28BB}" dt="2022-10-12T16:53:00.081" v="1008" actId="478"/>
          <ac:spMkLst>
            <pc:docMk/>
            <pc:sldMk cId="2788213371" sldId="294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6T02:11:18.180" v="1192" actId="207"/>
          <ac:spMkLst>
            <pc:docMk/>
            <pc:sldMk cId="2788213371" sldId="294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2T16:53:05.966" v="1009" actId="478"/>
          <ac:spMkLst>
            <pc:docMk/>
            <pc:sldMk cId="2788213371" sldId="294"/>
            <ac:spMk id="5" creationId="{73F8C4D8-D624-4A39-9027-AFE95EFB7A4A}"/>
          </ac:spMkLst>
        </pc:spChg>
        <pc:spChg chg="add del">
          <ac:chgData name="Hua, Yiying" userId="aa6a9e03-c5b1-4834-9746-68923240f5ba" providerId="ADAL" clId="{650CB005-7745-43EA-AC3F-B4E8BB7F28BB}" dt="2022-10-12T16:56:43.032" v="1037" actId="22"/>
          <ac:spMkLst>
            <pc:docMk/>
            <pc:sldMk cId="2788213371" sldId="294"/>
            <ac:spMk id="7" creationId="{50899372-DB68-44BA-B373-D61C6C7CE1D8}"/>
          </ac:spMkLst>
        </pc:spChg>
        <pc:spChg chg="add mod">
          <ac:chgData name="Hua, Yiying" userId="aa6a9e03-c5b1-4834-9746-68923240f5ba" providerId="ADAL" clId="{650CB005-7745-43EA-AC3F-B4E8BB7F28BB}" dt="2022-10-12T16:57:46.868" v="1065" actId="1076"/>
          <ac:spMkLst>
            <pc:docMk/>
            <pc:sldMk cId="2788213371" sldId="294"/>
            <ac:spMk id="8" creationId="{8B5405AE-29E5-4A8B-BA78-F7EE0A25708F}"/>
          </ac:spMkLst>
        </pc:spChg>
      </pc:sldChg>
      <pc:sldMasterChg chg="modSp modSldLayout">
        <pc:chgData name="Hua, Yiying" userId="aa6a9e03-c5b1-4834-9746-68923240f5ba" providerId="ADAL" clId="{650CB005-7745-43EA-AC3F-B4E8BB7F28BB}" dt="2022-10-11T00:19:45.959" v="104"/>
        <pc:sldMasterMkLst>
          <pc:docMk/>
          <pc:sldMasterMk cId="0" sldId="2147483696"/>
        </pc:sldMasterMkLst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7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8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9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10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1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13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18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2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30" creationId="{00000000-0000-0000-0000-000000000000}"/>
          </ac:spMkLst>
        </pc:spChg>
        <pc:grpChg chg="mod">
          <ac:chgData name="Hua, Yiying" userId="aa6a9e03-c5b1-4834-9746-68923240f5ba" providerId="ADAL" clId="{650CB005-7745-43EA-AC3F-B4E8BB7F28BB}" dt="2022-10-11T00:19:45.959" v="104"/>
          <ac:grpSpMkLst>
            <pc:docMk/>
            <pc:sldMasterMk cId="0" sldId="2147483696"/>
            <ac:grpSpMk id="2" creationId="{00000000-0000-0000-0000-000000000000}"/>
          </ac:grpSpMkLst>
        </pc:grp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697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697"/>
              <ac:spMk id="9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697"/>
              <ac:spMk id="17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699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699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699"/>
              <ac:spMk id="3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0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0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0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0"/>
              <ac:spMk id="4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1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4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5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6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2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2"/>
              <ac:spMk id="2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4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4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4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4"/>
              <ac:spMk id="4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5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4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7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9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10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11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12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7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7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7"/>
              <ac:spMk id="3" creationId="{00000000-0000-0000-0000-000000000000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34EFF-A887-4675-B8ED-FE4746870BAC}" type="datetimeFigureOut">
              <a:rPr lang="en-US" smtClean="0"/>
              <a:t>2/25/2023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70637-126D-47CB-894F-30E53C552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37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2/25/2023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nbible.com/ephesians/4-2.htm" TargetMode="External"/><Relationship Id="rId7" Type="http://schemas.openxmlformats.org/officeDocument/2006/relationships/hyperlink" Target="https://cnbible.com/ephesians/4-6.htm" TargetMode="External"/><Relationship Id="rId2" Type="http://schemas.openxmlformats.org/officeDocument/2006/relationships/hyperlink" Target="https://cnbible.com/ephesians/4-1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nbible.com/ephesians/4-5.htm" TargetMode="External"/><Relationship Id="rId5" Type="http://schemas.openxmlformats.org/officeDocument/2006/relationships/hyperlink" Target="https://cnbible.com/ephesians/4-4.htm" TargetMode="External"/><Relationship Id="rId4" Type="http://schemas.openxmlformats.org/officeDocument/2006/relationships/hyperlink" Target="https://cnbible.com/ephesians/4-3.htm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nbible.com/ephesians/4-8.htm" TargetMode="External"/><Relationship Id="rId2" Type="http://schemas.openxmlformats.org/officeDocument/2006/relationships/hyperlink" Target="https://cnbible.com/ephesians/4-7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nbible.com/ephesians/4-11.htm" TargetMode="External"/><Relationship Id="rId5" Type="http://schemas.openxmlformats.org/officeDocument/2006/relationships/hyperlink" Target="https://cnbible.com/ephesians/4-10.htm" TargetMode="External"/><Relationship Id="rId4" Type="http://schemas.openxmlformats.org/officeDocument/2006/relationships/hyperlink" Target="https://cnbible.com/ephesians/4-9.htm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nbible.com/ephesians/4-13.htm" TargetMode="External"/><Relationship Id="rId2" Type="http://schemas.openxmlformats.org/officeDocument/2006/relationships/hyperlink" Target="https://cnbible.com/ephesians/4-12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nbible.com/ephesians/4-16.htm" TargetMode="External"/><Relationship Id="rId5" Type="http://schemas.openxmlformats.org/officeDocument/2006/relationships/hyperlink" Target="https://cnbible.com/ephesians/4-15.htm" TargetMode="External"/><Relationship Id="rId4" Type="http://schemas.openxmlformats.org/officeDocument/2006/relationships/hyperlink" Target="https://cnbible.com/ephesians/4-14.htm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cnbible.com/ephesians/4-23.htm" TargetMode="External"/><Relationship Id="rId3" Type="http://schemas.openxmlformats.org/officeDocument/2006/relationships/hyperlink" Target="https://cnbible.com/ephesians/4-18.htm" TargetMode="External"/><Relationship Id="rId7" Type="http://schemas.openxmlformats.org/officeDocument/2006/relationships/hyperlink" Target="https://cnbible.com/ephesians/4-22.htm" TargetMode="External"/><Relationship Id="rId2" Type="http://schemas.openxmlformats.org/officeDocument/2006/relationships/hyperlink" Target="https://cnbible.com/ephesians/4-17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nbible.com/ephesians/4-21.htm" TargetMode="External"/><Relationship Id="rId5" Type="http://schemas.openxmlformats.org/officeDocument/2006/relationships/hyperlink" Target="https://cnbible.com/ephesians/4-20.htm" TargetMode="External"/><Relationship Id="rId4" Type="http://schemas.openxmlformats.org/officeDocument/2006/relationships/hyperlink" Target="https://cnbible.com/ephesians/4-19.htm" TargetMode="External"/><Relationship Id="rId9" Type="http://schemas.openxmlformats.org/officeDocument/2006/relationships/hyperlink" Target="https://cnbible.com/ephesians/4-24.htm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cnbible.com/ephesians/4-26.htm" TargetMode="External"/><Relationship Id="rId7" Type="http://schemas.openxmlformats.org/officeDocument/2006/relationships/hyperlink" Target="https://cnbible.com/ephesians/4-30.htm" TargetMode="External"/><Relationship Id="rId2" Type="http://schemas.openxmlformats.org/officeDocument/2006/relationships/hyperlink" Target="https://cnbible.com/ephesians/4-25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nbible.com/ephesians/4-29.htm" TargetMode="External"/><Relationship Id="rId5" Type="http://schemas.openxmlformats.org/officeDocument/2006/relationships/hyperlink" Target="https://cnbible.com/ephesians/4-28.htm" TargetMode="External"/><Relationship Id="rId4" Type="http://schemas.openxmlformats.org/officeDocument/2006/relationships/hyperlink" Target="https://cnbible.com/ephesians/4-27.htm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cnbible.com/cuvmps/ephesians/4.htm#footnotes" TargetMode="External"/><Relationship Id="rId2" Type="http://schemas.openxmlformats.org/officeDocument/2006/relationships/hyperlink" Target="https://cnbible.com/ephesians/4-31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nbible.com/ephesians/4-32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0D7D215-3CEA-4ED9-A84E-9B8A0C0F04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zh-CN" altLang="en-US" dirty="0"/>
              <a:t>以弗所书第四章    </a:t>
            </a:r>
            <a:endParaRPr lang="en-US" dirty="0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0C43F516-8DA1-4641-90F3-9A9E7722E9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CN" dirty="0">
              <a:solidFill>
                <a:schemeClr val="accent3"/>
              </a:solidFill>
            </a:endParaRPr>
          </a:p>
          <a:p>
            <a:r>
              <a:rPr lang="zh-CN" altLang="en-US" dirty="0">
                <a:solidFill>
                  <a:schemeClr val="accent3"/>
                </a:solidFill>
              </a:rPr>
              <a:t>春季新约主日学 </a:t>
            </a:r>
            <a:r>
              <a:rPr lang="en-US" altLang="zh-CN" dirty="0">
                <a:solidFill>
                  <a:schemeClr val="accent3"/>
                </a:solidFill>
              </a:rPr>
              <a:t>2023/2/19 – 2023/3/25</a:t>
            </a:r>
            <a:r>
              <a:rPr lang="zh-CN" altLang="en-US" dirty="0">
                <a:solidFill>
                  <a:schemeClr val="accent3"/>
                </a:solidFill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8039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F53DC-E9BC-47E7-8CCA-25E4DC60D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11658600" cy="47244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dirty="0">
                <a:solidFill>
                  <a:srgbClr val="001320"/>
                </a:solidFill>
                <a:latin typeface="Trebuchet"/>
              </a:rPr>
              <a:t>一</a:t>
            </a:r>
            <a:r>
              <a:rPr lang="zh-CN" altLang="en-US" dirty="0"/>
              <a:t>、</a:t>
            </a: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当与蒙召的恩相称（</a:t>
            </a:r>
            <a:r>
              <a:rPr lang="en-US" altLang="zh-CN" b="0" i="0" dirty="0">
                <a:solidFill>
                  <a:srgbClr val="001320"/>
                </a:solidFill>
                <a:effectLst/>
                <a:latin typeface="Trebuchet"/>
              </a:rPr>
              <a:t>1-16</a:t>
            </a: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）</a:t>
            </a:r>
          </a:p>
          <a:p>
            <a:pPr marL="393192" lvl="1" indent="0">
              <a:lnSpc>
                <a:spcPct val="150000"/>
              </a:lnSpc>
              <a:buNone/>
            </a:pPr>
            <a:r>
              <a:rPr lang="en-US" altLang="zh-CN" b="0" i="0" dirty="0">
                <a:solidFill>
                  <a:srgbClr val="001320"/>
                </a:solidFill>
                <a:effectLst/>
                <a:latin typeface="Trebuchet"/>
              </a:rPr>
              <a:t>1. </a:t>
            </a: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竭力保守合而为一的心 </a:t>
            </a:r>
            <a:r>
              <a:rPr lang="en-US" altLang="zh-CN" b="0" i="0" dirty="0">
                <a:solidFill>
                  <a:srgbClr val="001320"/>
                </a:solidFill>
                <a:effectLst/>
                <a:latin typeface="Trebuchet"/>
              </a:rPr>
              <a:t>(1-6)</a:t>
            </a:r>
            <a:endParaRPr lang="zh-CN" altLang="en-US" b="0" i="0" dirty="0">
              <a:solidFill>
                <a:srgbClr val="001320"/>
              </a:solidFill>
              <a:effectLst/>
              <a:latin typeface="Trebuchet"/>
            </a:endParaRPr>
          </a:p>
          <a:p>
            <a:pPr marL="393192" lvl="1" indent="0">
              <a:lnSpc>
                <a:spcPct val="150000"/>
              </a:lnSpc>
              <a:buNone/>
            </a:pPr>
            <a:r>
              <a:rPr lang="en-US" altLang="zh-CN" b="0" i="0" dirty="0">
                <a:solidFill>
                  <a:srgbClr val="001320"/>
                </a:solidFill>
                <a:effectLst/>
                <a:latin typeface="Trebuchet"/>
              </a:rPr>
              <a:t>2. </a:t>
            </a: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成全圣徒</a:t>
            </a:r>
            <a:r>
              <a:rPr lang="en-US" altLang="zh-CN" b="0" i="0" dirty="0">
                <a:solidFill>
                  <a:srgbClr val="001320"/>
                </a:solidFill>
                <a:effectLst/>
                <a:latin typeface="Trebuchet"/>
              </a:rPr>
              <a:t>, </a:t>
            </a: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建立基督的身体</a:t>
            </a:r>
            <a:r>
              <a:rPr lang="en-US" altLang="zh-CN" b="0" i="0" dirty="0">
                <a:solidFill>
                  <a:srgbClr val="001320"/>
                </a:solidFill>
                <a:effectLst/>
                <a:latin typeface="Trebuchet"/>
              </a:rPr>
              <a:t>(7-16)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dirty="0">
                <a:latin typeface="Trebuchet"/>
              </a:rPr>
              <a:t>二</a:t>
            </a:r>
            <a:r>
              <a:rPr lang="zh-CN" altLang="en-US" dirty="0"/>
              <a:t>、</a:t>
            </a:r>
            <a:r>
              <a:rPr lang="zh-CN" altLang="en-US" b="0" i="0" dirty="0">
                <a:effectLst/>
                <a:latin typeface="Trebuchet"/>
              </a:rPr>
              <a:t>改换一新的圣徒生活 </a:t>
            </a:r>
            <a:r>
              <a:rPr lang="en-US" altLang="zh-CN" b="0" i="0" dirty="0">
                <a:effectLst/>
                <a:latin typeface="Trebuchet"/>
              </a:rPr>
              <a:t>(17-31)</a:t>
            </a:r>
          </a:p>
          <a:p>
            <a:pPr marL="365760" lvl="1" indent="0">
              <a:lnSpc>
                <a:spcPct val="150000"/>
              </a:lnSpc>
              <a:buNone/>
            </a:pPr>
            <a:r>
              <a:rPr lang="en-US" altLang="zh-CN" b="0" i="0" dirty="0">
                <a:effectLst/>
                <a:latin typeface="Trebuchet"/>
              </a:rPr>
              <a:t>1. </a:t>
            </a:r>
            <a:r>
              <a:rPr lang="zh-CN" altLang="en-US" b="0" i="0" dirty="0">
                <a:effectLst/>
                <a:latin typeface="Trebuchet"/>
              </a:rPr>
              <a:t>在心志上改换一新 </a:t>
            </a:r>
            <a:r>
              <a:rPr lang="en-US" altLang="zh-CN" b="0" i="0" dirty="0">
                <a:effectLst/>
                <a:latin typeface="Trebuchet"/>
              </a:rPr>
              <a:t>(17-24)</a:t>
            </a:r>
            <a:endParaRPr lang="zh-CN" altLang="en-US" b="0" i="0" dirty="0">
              <a:effectLst/>
              <a:latin typeface="Trebuchet"/>
            </a:endParaRPr>
          </a:p>
          <a:p>
            <a:pPr marL="365760" lvl="1" indent="0">
              <a:lnSpc>
                <a:spcPct val="150000"/>
              </a:lnSpc>
              <a:buNone/>
            </a:pPr>
            <a:r>
              <a:rPr lang="en-US" altLang="zh-CN" b="0" i="0" dirty="0">
                <a:effectLst/>
                <a:latin typeface="Trebuchet"/>
              </a:rPr>
              <a:t>2. </a:t>
            </a:r>
            <a:r>
              <a:rPr lang="zh-CN" altLang="en-US" b="0" i="0" dirty="0">
                <a:effectLst/>
                <a:latin typeface="Trebuchet"/>
              </a:rPr>
              <a:t>在行为上改换一新 </a:t>
            </a:r>
            <a:r>
              <a:rPr lang="en-US" altLang="zh-CN" b="0" i="0" dirty="0">
                <a:effectLst/>
                <a:latin typeface="Trebuchet"/>
              </a:rPr>
              <a:t>(25-30)</a:t>
            </a:r>
            <a:endParaRPr lang="zh-CN" altLang="en-US" b="0" i="0" dirty="0">
              <a:effectLst/>
              <a:latin typeface="Trebuchet"/>
            </a:endParaRPr>
          </a:p>
          <a:p>
            <a:pPr marL="365760" lvl="1" indent="0">
              <a:lnSpc>
                <a:spcPct val="150000"/>
              </a:lnSpc>
              <a:buNone/>
            </a:pPr>
            <a:r>
              <a:rPr lang="en-US" altLang="zh-CN" b="0" i="0" dirty="0">
                <a:effectLst/>
                <a:latin typeface="Trebuchet"/>
              </a:rPr>
              <a:t>3. </a:t>
            </a:r>
            <a:r>
              <a:rPr lang="zh-CN" altLang="en-US" b="0" i="0" dirty="0">
                <a:effectLst/>
                <a:latin typeface="Trebuchet"/>
              </a:rPr>
              <a:t>在人际关系上改换一新 </a:t>
            </a:r>
            <a:r>
              <a:rPr lang="en-US" altLang="zh-CN" b="0" i="0" dirty="0">
                <a:effectLst/>
                <a:latin typeface="Trebuchet"/>
              </a:rPr>
              <a:t>(31-32)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B5CFE9-DA53-4521-A848-A679E35999B9}"/>
              </a:ext>
            </a:extLst>
          </p:cNvPr>
          <p:cNvSpPr txBox="1"/>
          <p:nvPr/>
        </p:nvSpPr>
        <p:spPr>
          <a:xfrm>
            <a:off x="381000" y="914400"/>
            <a:ext cx="71628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>
              <a:buNone/>
            </a:pPr>
            <a:r>
              <a:rPr lang="zh-CN" altLang="en-US" sz="3200" b="1" i="0" dirty="0">
                <a:solidFill>
                  <a:schemeClr val="accent1">
                    <a:lumMod val="75000"/>
                  </a:schemeClr>
                </a:solidFill>
                <a:effectLst/>
                <a:latin typeface="Helvetica Neue"/>
              </a:rPr>
              <a:t>以弗所书第四章</a:t>
            </a:r>
          </a:p>
        </p:txBody>
      </p:sp>
    </p:spTree>
    <p:extLst>
      <p:ext uri="{BB962C8B-B14F-4D97-AF65-F5344CB8AC3E}">
        <p14:creationId xmlns:p14="http://schemas.microsoft.com/office/powerpoint/2010/main" val="1237682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F53DC-E9BC-47E7-8CCA-25E4DC60D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11658600" cy="47244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dirty="0">
                <a:solidFill>
                  <a:srgbClr val="001320"/>
                </a:solidFill>
                <a:latin typeface="Trebuchet"/>
              </a:rPr>
              <a:t>一</a:t>
            </a:r>
            <a:r>
              <a:rPr lang="zh-CN" altLang="en-US" dirty="0"/>
              <a:t>、</a:t>
            </a: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当与蒙召的恩相称（</a:t>
            </a:r>
            <a:r>
              <a:rPr lang="en-US" altLang="zh-CN" b="0" i="0" dirty="0">
                <a:solidFill>
                  <a:srgbClr val="001320"/>
                </a:solidFill>
                <a:effectLst/>
                <a:latin typeface="Trebuchet"/>
              </a:rPr>
              <a:t>1-16</a:t>
            </a: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）</a:t>
            </a:r>
          </a:p>
          <a:p>
            <a:pPr marL="393192" lvl="1" indent="0">
              <a:lnSpc>
                <a:spcPct val="150000"/>
              </a:lnSpc>
              <a:buNone/>
            </a:pPr>
            <a:r>
              <a:rPr lang="en-US" altLang="zh-CN" b="0" i="0" dirty="0">
                <a:solidFill>
                  <a:srgbClr val="001320"/>
                </a:solidFill>
                <a:effectLst/>
                <a:latin typeface="Trebuchet"/>
              </a:rPr>
              <a:t>1. </a:t>
            </a: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竭力保守合而为一的心 </a:t>
            </a:r>
            <a:r>
              <a:rPr lang="en-US" altLang="zh-CN" b="0" i="0" dirty="0">
                <a:solidFill>
                  <a:srgbClr val="001320"/>
                </a:solidFill>
                <a:effectLst/>
                <a:latin typeface="Trebuchet"/>
              </a:rPr>
              <a:t>(1-6)</a:t>
            </a:r>
            <a:endParaRPr lang="zh-CN" altLang="en-US" b="0" i="0" dirty="0">
              <a:solidFill>
                <a:srgbClr val="001320"/>
              </a:solidFill>
              <a:effectLst/>
              <a:latin typeface="Trebuchet"/>
            </a:endParaRPr>
          </a:p>
          <a:p>
            <a:pPr marL="393192" lvl="1" indent="0">
              <a:lnSpc>
                <a:spcPct val="150000"/>
              </a:lnSpc>
              <a:buNone/>
            </a:pPr>
            <a:r>
              <a:rPr lang="en-US" altLang="zh-CN" b="0" i="0" dirty="0">
                <a:solidFill>
                  <a:srgbClr val="001320"/>
                </a:solidFill>
                <a:effectLst/>
                <a:latin typeface="Trebuchet"/>
              </a:rPr>
              <a:t>2. </a:t>
            </a: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成全圣徒</a:t>
            </a:r>
            <a:r>
              <a:rPr lang="en-US" altLang="zh-CN" b="0" i="0" dirty="0">
                <a:solidFill>
                  <a:srgbClr val="001320"/>
                </a:solidFill>
                <a:effectLst/>
                <a:latin typeface="Trebuchet"/>
              </a:rPr>
              <a:t>, </a:t>
            </a: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建立基督的身体</a:t>
            </a:r>
            <a:r>
              <a:rPr lang="en-US" altLang="zh-CN" b="0" i="0" dirty="0">
                <a:solidFill>
                  <a:srgbClr val="001320"/>
                </a:solidFill>
                <a:effectLst/>
                <a:latin typeface="Trebuchet"/>
              </a:rPr>
              <a:t>(7-16)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dirty="0">
                <a:latin typeface="Trebuchet"/>
              </a:rPr>
              <a:t>二</a:t>
            </a:r>
            <a:r>
              <a:rPr lang="zh-CN" altLang="en-US" dirty="0"/>
              <a:t>、</a:t>
            </a:r>
            <a:r>
              <a:rPr lang="zh-CN" altLang="en-US" b="0" i="0" dirty="0">
                <a:effectLst/>
                <a:latin typeface="Trebuchet"/>
              </a:rPr>
              <a:t>改换一新的圣徒生活 </a:t>
            </a:r>
            <a:r>
              <a:rPr lang="en-US" altLang="zh-CN" b="0" i="0" dirty="0">
                <a:effectLst/>
                <a:latin typeface="Trebuchet"/>
              </a:rPr>
              <a:t>(17-31)</a:t>
            </a:r>
          </a:p>
          <a:p>
            <a:pPr marL="365760" lvl="1" indent="0">
              <a:lnSpc>
                <a:spcPct val="150000"/>
              </a:lnSpc>
              <a:buNone/>
            </a:pPr>
            <a:r>
              <a:rPr lang="en-US" altLang="zh-CN" b="0" i="0" dirty="0">
                <a:effectLst/>
                <a:latin typeface="Trebuchet"/>
              </a:rPr>
              <a:t>1. </a:t>
            </a:r>
            <a:r>
              <a:rPr lang="zh-CN" altLang="en-US" b="0" i="0" dirty="0">
                <a:effectLst/>
                <a:latin typeface="Trebuchet"/>
              </a:rPr>
              <a:t>在心志上改换一新 </a:t>
            </a:r>
            <a:r>
              <a:rPr lang="en-US" altLang="zh-CN" b="0" i="0" dirty="0">
                <a:effectLst/>
                <a:latin typeface="Trebuchet"/>
              </a:rPr>
              <a:t>(17-24)</a:t>
            </a:r>
            <a:endParaRPr lang="zh-CN" altLang="en-US" b="0" i="0" dirty="0">
              <a:effectLst/>
              <a:latin typeface="Trebuchet"/>
            </a:endParaRPr>
          </a:p>
          <a:p>
            <a:pPr marL="365760" lvl="1" indent="0">
              <a:lnSpc>
                <a:spcPct val="150000"/>
              </a:lnSpc>
              <a:buNone/>
            </a:pPr>
            <a:r>
              <a:rPr lang="en-US" altLang="zh-CN" b="0" i="0" dirty="0">
                <a:effectLst/>
                <a:latin typeface="Trebuchet"/>
              </a:rPr>
              <a:t>2. </a:t>
            </a:r>
            <a:r>
              <a:rPr lang="zh-CN" altLang="en-US" b="0" i="0" dirty="0">
                <a:effectLst/>
                <a:latin typeface="Trebuchet"/>
              </a:rPr>
              <a:t>在行为上改换一新 </a:t>
            </a:r>
            <a:r>
              <a:rPr lang="en-US" altLang="zh-CN" b="0" i="0" dirty="0">
                <a:effectLst/>
                <a:latin typeface="Trebuchet"/>
              </a:rPr>
              <a:t>(25-30)</a:t>
            </a:r>
            <a:endParaRPr lang="zh-CN" altLang="en-US" b="0" i="0" dirty="0">
              <a:effectLst/>
              <a:latin typeface="Trebuchet"/>
            </a:endParaRPr>
          </a:p>
          <a:p>
            <a:pPr marL="365760" lvl="1" indent="0">
              <a:lnSpc>
                <a:spcPct val="150000"/>
              </a:lnSpc>
              <a:buNone/>
            </a:pPr>
            <a:r>
              <a:rPr lang="en-US" altLang="zh-CN" b="0" i="0" dirty="0">
                <a:effectLst/>
                <a:latin typeface="Trebuchet"/>
              </a:rPr>
              <a:t>3. </a:t>
            </a:r>
            <a:r>
              <a:rPr lang="zh-CN" altLang="en-US" b="0" i="0" dirty="0">
                <a:effectLst/>
                <a:latin typeface="Trebuchet"/>
              </a:rPr>
              <a:t>在人际关系上改换一新 </a:t>
            </a:r>
            <a:r>
              <a:rPr lang="en-US" altLang="zh-CN" b="0" i="0" dirty="0">
                <a:effectLst/>
                <a:latin typeface="Trebuchet"/>
              </a:rPr>
              <a:t>(31-32)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B5CFE9-DA53-4521-A848-A679E35999B9}"/>
              </a:ext>
            </a:extLst>
          </p:cNvPr>
          <p:cNvSpPr txBox="1"/>
          <p:nvPr/>
        </p:nvSpPr>
        <p:spPr>
          <a:xfrm>
            <a:off x="381000" y="914400"/>
            <a:ext cx="71628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>
              <a:buNone/>
            </a:pPr>
            <a:r>
              <a:rPr lang="zh-CN" altLang="en-US" sz="3200" b="1" i="0" dirty="0">
                <a:solidFill>
                  <a:schemeClr val="accent1">
                    <a:lumMod val="75000"/>
                  </a:schemeClr>
                </a:solidFill>
                <a:effectLst/>
                <a:latin typeface="Helvetica Neue"/>
              </a:rPr>
              <a:t>以弗所书第四章</a:t>
            </a:r>
          </a:p>
        </p:txBody>
      </p:sp>
    </p:spTree>
    <p:extLst>
      <p:ext uri="{BB962C8B-B14F-4D97-AF65-F5344CB8AC3E}">
        <p14:creationId xmlns:p14="http://schemas.microsoft.com/office/powerpoint/2010/main" val="3264361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F53DC-E9BC-47E7-8CCA-25E4DC60D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762000"/>
            <a:ext cx="12039600" cy="6019800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b="1" i="0" dirty="0">
                <a:solidFill>
                  <a:srgbClr val="0070C0"/>
                </a:solidFill>
                <a:effectLst/>
                <a:highlight>
                  <a:srgbClr val="FFFF00"/>
                </a:highlight>
                <a:latin typeface="Trebuchet"/>
              </a:rPr>
              <a:t>1. </a:t>
            </a:r>
            <a:r>
              <a:rPr lang="zh-CN" altLang="en-US" b="1" i="0" dirty="0">
                <a:solidFill>
                  <a:srgbClr val="0070C0"/>
                </a:solidFill>
                <a:effectLst/>
                <a:highlight>
                  <a:srgbClr val="FFFF00"/>
                </a:highlight>
                <a:latin typeface="Trebuchet"/>
              </a:rPr>
              <a:t>竭力保守合而为一的心 </a:t>
            </a:r>
            <a:r>
              <a:rPr lang="en-US" altLang="zh-CN" b="1" i="0" dirty="0">
                <a:solidFill>
                  <a:srgbClr val="0070C0"/>
                </a:solidFill>
                <a:effectLst/>
                <a:highlight>
                  <a:srgbClr val="FFFF00"/>
                </a:highlight>
                <a:latin typeface="Trebuchet"/>
              </a:rPr>
              <a:t>(1-6</a:t>
            </a:r>
            <a:r>
              <a:rPr lang="en-US" altLang="zh-CN" b="1" i="0" dirty="0">
                <a:solidFill>
                  <a:srgbClr val="0070C0"/>
                </a:solidFill>
                <a:effectLst/>
                <a:latin typeface="Trebuchet"/>
              </a:rPr>
              <a:t>)</a:t>
            </a:r>
            <a:endParaRPr lang="zh-CN" altLang="en-US" b="1" i="0" dirty="0">
              <a:solidFill>
                <a:srgbClr val="0070C0"/>
              </a:solidFill>
              <a:effectLst/>
              <a:latin typeface="Trebuchet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b="1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2"/>
              </a:rPr>
              <a:t>1 </a:t>
            </a:r>
            <a:r>
              <a:rPr lang="zh-CN" altLang="en-US" b="1" i="0" dirty="0">
                <a:solidFill>
                  <a:srgbClr val="001320"/>
                </a:solidFill>
                <a:effectLst/>
                <a:latin typeface="Trebuchet"/>
              </a:rPr>
              <a:t>我为主被囚的劝你们：既然蒙召，行事为人就当与蒙召的恩相称， </a:t>
            </a:r>
            <a:r>
              <a:rPr lang="en-US" altLang="zh-CN" b="1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3"/>
              </a:rPr>
              <a:t>2 </a:t>
            </a:r>
            <a:r>
              <a:rPr lang="zh-CN" altLang="en-US" b="1" i="0" dirty="0">
                <a:solidFill>
                  <a:srgbClr val="001320"/>
                </a:solidFill>
                <a:effectLst/>
                <a:latin typeface="Trebuchet"/>
              </a:rPr>
              <a:t>凡事谦虚、温柔、忍耐，用爱心互相宽容， </a:t>
            </a:r>
            <a:r>
              <a:rPr lang="en-US" altLang="zh-CN" b="1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4"/>
              </a:rPr>
              <a:t>3 </a:t>
            </a:r>
            <a:r>
              <a:rPr lang="zh-CN" altLang="en-US" b="1" i="0" dirty="0">
                <a:solidFill>
                  <a:srgbClr val="001320"/>
                </a:solidFill>
                <a:effectLst/>
                <a:latin typeface="Trebuchet"/>
              </a:rPr>
              <a:t>用和平彼此联络，竭力保守圣灵所赐合而为一的心。 </a:t>
            </a:r>
            <a:r>
              <a:rPr lang="en-US" altLang="zh-CN" b="1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5"/>
              </a:rPr>
              <a:t>4 </a:t>
            </a:r>
            <a:r>
              <a:rPr lang="zh-CN" altLang="en-US" b="1" i="0" dirty="0">
                <a:solidFill>
                  <a:srgbClr val="001320"/>
                </a:solidFill>
                <a:effectLst/>
                <a:latin typeface="Trebuchet"/>
              </a:rPr>
              <a:t>身体只有一个，圣灵只有一个，正如你们蒙召同有一个指望； </a:t>
            </a:r>
            <a:r>
              <a:rPr lang="en-US" altLang="zh-CN" b="1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6"/>
              </a:rPr>
              <a:t>5 </a:t>
            </a:r>
            <a:r>
              <a:rPr lang="zh-CN" altLang="en-US" b="1" i="0" dirty="0">
                <a:solidFill>
                  <a:srgbClr val="001320"/>
                </a:solidFill>
                <a:effectLst/>
                <a:latin typeface="Trebuchet"/>
              </a:rPr>
              <a:t>一主，一信，一洗， </a:t>
            </a:r>
            <a:r>
              <a:rPr lang="en-US" altLang="zh-CN" b="1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7"/>
              </a:rPr>
              <a:t>6 </a:t>
            </a:r>
            <a:r>
              <a:rPr lang="zh-CN" altLang="en-US" b="1" i="0" dirty="0">
                <a:solidFill>
                  <a:srgbClr val="001320"/>
                </a:solidFill>
                <a:effectLst/>
                <a:latin typeface="Trebuchet"/>
              </a:rPr>
              <a:t>一神，就是众人的父，超乎众人之上，贯乎众人之中，也住在众人之内。</a:t>
            </a:r>
            <a:endParaRPr lang="en-US" altLang="zh-CN" b="1" i="0" dirty="0">
              <a:solidFill>
                <a:srgbClr val="001320"/>
              </a:solidFill>
              <a:effectLst/>
              <a:latin typeface="Trebuchet"/>
            </a:endParaRPr>
          </a:p>
          <a:p>
            <a:pPr marL="365760" lvl="1" indent="0">
              <a:lnSpc>
                <a:spcPct val="150000"/>
              </a:lnSpc>
              <a:buNone/>
            </a:pPr>
            <a:r>
              <a:rPr lang="zh-CN" altLang="en-US" dirty="0">
                <a:solidFill>
                  <a:srgbClr val="001320"/>
                </a:solidFill>
                <a:latin typeface="Trebuchet"/>
              </a:rPr>
              <a:t>一</a:t>
            </a:r>
            <a:r>
              <a:rPr lang="zh-CN" altLang="en-US" dirty="0"/>
              <a:t>、如何合一</a:t>
            </a:r>
          </a:p>
          <a:p>
            <a:pPr marL="982980" lvl="2" indent="-342900">
              <a:lnSpc>
                <a:spcPct val="150000"/>
              </a:lnSpc>
            </a:pPr>
            <a:r>
              <a:rPr lang="zh-CN" altLang="en-US" dirty="0"/>
              <a:t>凡事谦虚、温柔、忍耐</a:t>
            </a:r>
          </a:p>
          <a:p>
            <a:pPr marL="982980" lvl="2" indent="-342900">
              <a:lnSpc>
                <a:spcPct val="150000"/>
              </a:lnSpc>
            </a:pPr>
            <a:r>
              <a:rPr lang="zh-CN" altLang="en-US" dirty="0"/>
              <a:t>用爱心互相宽容</a:t>
            </a:r>
          </a:p>
          <a:p>
            <a:pPr marL="982980" lvl="2" indent="-342900">
              <a:lnSpc>
                <a:spcPct val="150000"/>
              </a:lnSpc>
            </a:pPr>
            <a:r>
              <a:rPr lang="zh-CN" altLang="en-US" dirty="0"/>
              <a:t>用和平彼此联络</a:t>
            </a:r>
          </a:p>
          <a:p>
            <a:pPr marL="982980" lvl="2" indent="-342900">
              <a:lnSpc>
                <a:spcPct val="150000"/>
              </a:lnSpc>
            </a:pPr>
            <a:r>
              <a:rPr lang="zh-CN" altLang="en-US" dirty="0"/>
              <a:t>竭力保守圣灵的所赐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C7B11E-2113-447E-8DF7-A9D9575BD608}"/>
              </a:ext>
            </a:extLst>
          </p:cNvPr>
          <p:cNvSpPr txBox="1"/>
          <p:nvPr/>
        </p:nvSpPr>
        <p:spPr>
          <a:xfrm>
            <a:off x="4114800" y="3769250"/>
            <a:ext cx="8153400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dirty="0"/>
              <a:t>二、 合一的七要素</a:t>
            </a:r>
          </a:p>
          <a:p>
            <a:pPr lvl="1"/>
            <a:endParaRPr lang="en-US" altLang="zh-CN" sz="1900" dirty="0"/>
          </a:p>
          <a:p>
            <a:pPr lvl="1"/>
            <a:r>
              <a:rPr lang="en-US" altLang="zh-CN" sz="1900" dirty="0"/>
              <a:t>1. </a:t>
            </a:r>
            <a:r>
              <a:rPr lang="zh-CN" altLang="en-US" sz="1900" dirty="0"/>
              <a:t>一身：教会是基督奥秘的身体</a:t>
            </a:r>
          </a:p>
          <a:p>
            <a:pPr lvl="1"/>
            <a:r>
              <a:rPr lang="en-US" altLang="zh-CN" sz="1900" dirty="0"/>
              <a:t>2. </a:t>
            </a:r>
            <a:r>
              <a:rPr lang="zh-CN" altLang="en-US" sz="1900" dirty="0"/>
              <a:t>一灵：三一真神之圣灵</a:t>
            </a:r>
          </a:p>
          <a:p>
            <a:pPr lvl="1"/>
            <a:r>
              <a:rPr lang="en-US" altLang="zh-CN" sz="1900" dirty="0"/>
              <a:t>3. </a:t>
            </a:r>
            <a:r>
              <a:rPr lang="zh-CN" altLang="en-US" sz="1900" dirty="0"/>
              <a:t>一望：得赎进入永远的荣耀</a:t>
            </a:r>
          </a:p>
          <a:p>
            <a:pPr lvl="1"/>
            <a:r>
              <a:rPr lang="en-US" altLang="zh-CN" sz="1900" dirty="0"/>
              <a:t>4. </a:t>
            </a:r>
            <a:r>
              <a:rPr lang="zh-CN" altLang="en-US" sz="1900" dirty="0"/>
              <a:t>一主：耶稣基督是信徒的救主和生命之主</a:t>
            </a:r>
          </a:p>
          <a:p>
            <a:pPr lvl="1"/>
            <a:r>
              <a:rPr lang="en-US" altLang="zh-CN" sz="1900" dirty="0"/>
              <a:t>5. </a:t>
            </a:r>
            <a:r>
              <a:rPr lang="zh-CN" altLang="en-US" sz="1900" dirty="0"/>
              <a:t>一信：相信的实质和行为</a:t>
            </a:r>
          </a:p>
          <a:p>
            <a:pPr lvl="1"/>
            <a:r>
              <a:rPr lang="en-US" altLang="zh-CN" sz="1900" dirty="0"/>
              <a:t>6. </a:t>
            </a:r>
            <a:r>
              <a:rPr lang="zh-CN" altLang="en-US" sz="1900" dirty="0"/>
              <a:t>一洗：奉圣父、圣子、圣灵的名受洗而归入基督</a:t>
            </a:r>
          </a:p>
          <a:p>
            <a:pPr lvl="1"/>
            <a:r>
              <a:rPr lang="en-US" altLang="zh-CN" sz="1900" dirty="0"/>
              <a:t>7. </a:t>
            </a:r>
            <a:r>
              <a:rPr lang="zh-CN" altLang="en-US" sz="1900" dirty="0"/>
              <a:t>一神： 众人的父神，超乎众人之上，贯乎众人之中，住在众人之内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3355519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F53DC-E9BC-47E7-8CCA-25E4DC60D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762000"/>
            <a:ext cx="12039600" cy="601980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sz="2400" b="1" i="0" dirty="0">
                <a:solidFill>
                  <a:srgbClr val="0070C0"/>
                </a:solidFill>
                <a:effectLst/>
                <a:highlight>
                  <a:srgbClr val="FFFF00"/>
                </a:highlight>
                <a:latin typeface="Trebuchet"/>
              </a:rPr>
              <a:t>2. </a:t>
            </a:r>
            <a:r>
              <a:rPr lang="zh-CN" altLang="en-US" sz="2400" b="1" i="0" dirty="0">
                <a:solidFill>
                  <a:srgbClr val="0070C0"/>
                </a:solidFill>
                <a:effectLst/>
                <a:highlight>
                  <a:srgbClr val="FFFF00"/>
                </a:highlight>
                <a:latin typeface="Trebuchet"/>
              </a:rPr>
              <a:t>成全圣徒</a:t>
            </a:r>
            <a:r>
              <a:rPr lang="en-US" altLang="zh-CN" sz="2400" b="1" i="0" dirty="0">
                <a:solidFill>
                  <a:srgbClr val="0070C0"/>
                </a:solidFill>
                <a:effectLst/>
                <a:highlight>
                  <a:srgbClr val="FFFF00"/>
                </a:highlight>
                <a:latin typeface="Trebuchet"/>
              </a:rPr>
              <a:t>, </a:t>
            </a:r>
            <a:r>
              <a:rPr lang="zh-CN" altLang="en-US" sz="2400" b="1" i="0" dirty="0">
                <a:solidFill>
                  <a:srgbClr val="0070C0"/>
                </a:solidFill>
                <a:effectLst/>
                <a:highlight>
                  <a:srgbClr val="FFFF00"/>
                </a:highlight>
                <a:latin typeface="Trebuchet"/>
              </a:rPr>
              <a:t>建立基督的身体</a:t>
            </a:r>
            <a:r>
              <a:rPr lang="en-US" altLang="zh-CN" sz="2400" b="1" i="0" dirty="0">
                <a:solidFill>
                  <a:srgbClr val="0070C0"/>
                </a:solidFill>
                <a:effectLst/>
                <a:highlight>
                  <a:srgbClr val="FFFF00"/>
                </a:highlight>
                <a:latin typeface="Trebuchet"/>
              </a:rPr>
              <a:t>(7-16)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 </a:t>
            </a:r>
            <a:r>
              <a:rPr lang="en-US" altLang="zh-CN" sz="2400" b="1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2"/>
              </a:rPr>
              <a:t>7 </a:t>
            </a:r>
            <a:r>
              <a:rPr lang="zh-CN" altLang="en-US" sz="2400" b="1" i="0" dirty="0">
                <a:solidFill>
                  <a:srgbClr val="001320"/>
                </a:solidFill>
                <a:effectLst/>
                <a:latin typeface="Trebuchet"/>
              </a:rPr>
              <a:t>我们各人蒙恩，都是照基督所量给各人的恩赐。 </a:t>
            </a:r>
            <a:r>
              <a:rPr lang="en-US" altLang="zh-CN" sz="2400" b="1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3"/>
              </a:rPr>
              <a:t>8 </a:t>
            </a:r>
            <a:r>
              <a:rPr lang="zh-CN" altLang="en-US" sz="2400" b="1" i="0" dirty="0">
                <a:solidFill>
                  <a:srgbClr val="001320"/>
                </a:solidFill>
                <a:effectLst/>
                <a:latin typeface="Trebuchet"/>
              </a:rPr>
              <a:t>所以经上说：“他升上高天的时候，掳掠了仇敌，将各样的恩赐赏给人。” </a:t>
            </a:r>
            <a:r>
              <a:rPr lang="en-US" altLang="zh-CN" sz="2400" b="1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4"/>
              </a:rPr>
              <a:t>9 </a:t>
            </a:r>
            <a:r>
              <a:rPr lang="zh-CN" altLang="en-US" sz="2400" b="1" i="0" dirty="0">
                <a:solidFill>
                  <a:srgbClr val="001320"/>
                </a:solidFill>
                <a:effectLst/>
                <a:latin typeface="Trebuchet"/>
              </a:rPr>
              <a:t>（既说升上，岂不是先降在地下吗？ </a:t>
            </a:r>
            <a:r>
              <a:rPr lang="en-US" altLang="zh-CN" sz="2400" b="1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5"/>
              </a:rPr>
              <a:t>10 </a:t>
            </a:r>
            <a:r>
              <a:rPr lang="zh-CN" altLang="en-US" sz="2400" b="1" i="0" dirty="0">
                <a:solidFill>
                  <a:srgbClr val="001320"/>
                </a:solidFill>
                <a:effectLst/>
                <a:latin typeface="Trebuchet"/>
              </a:rPr>
              <a:t>那降下的，就是远升诸天之上要充满万有的。）</a:t>
            </a:r>
            <a:r>
              <a:rPr lang="en-US" altLang="zh-CN" sz="2400" b="1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6"/>
              </a:rPr>
              <a:t>11 </a:t>
            </a:r>
            <a:r>
              <a:rPr lang="zh-CN" altLang="en-US" sz="2400" b="1" i="0" dirty="0">
                <a:solidFill>
                  <a:srgbClr val="001320"/>
                </a:solidFill>
                <a:effectLst/>
                <a:latin typeface="Trebuchet"/>
              </a:rPr>
              <a:t>他所赐的有使徒，有先知，有传福音的，有牧师和教师，</a:t>
            </a: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 </a:t>
            </a:r>
          </a:p>
          <a:p>
            <a:pPr marL="365760" lvl="1" indent="0">
              <a:lnSpc>
                <a:spcPct val="150000"/>
              </a:lnSpc>
              <a:buNone/>
            </a:pPr>
            <a:r>
              <a:rPr lang="zh-CN" altLang="en-US" sz="2000" dirty="0">
                <a:solidFill>
                  <a:srgbClr val="001320"/>
                </a:solidFill>
                <a:latin typeface="Trebuchet"/>
              </a:rPr>
              <a:t>一、恩赐的赐予者：基督</a:t>
            </a:r>
          </a:p>
          <a:p>
            <a:pPr marL="365760" lvl="1" indent="0">
              <a:lnSpc>
                <a:spcPct val="150000"/>
              </a:lnSpc>
              <a:buNone/>
            </a:pPr>
            <a:r>
              <a:rPr lang="zh-CN" altLang="en-US" sz="2000" dirty="0">
                <a:solidFill>
                  <a:srgbClr val="001320"/>
                </a:solidFill>
                <a:latin typeface="Trebuchet"/>
              </a:rPr>
              <a:t>二、恩赐的领受者：蒙恩的各人</a:t>
            </a:r>
            <a:endParaRPr lang="en-US" altLang="zh-CN" sz="2000" dirty="0">
              <a:solidFill>
                <a:srgbClr val="001320"/>
              </a:solidFill>
              <a:latin typeface="Trebuchet"/>
            </a:endParaRPr>
          </a:p>
          <a:p>
            <a:pPr marL="365760" lvl="1" indent="0">
              <a:lnSpc>
                <a:spcPct val="150000"/>
              </a:lnSpc>
              <a:buNone/>
            </a:pPr>
            <a:r>
              <a:rPr lang="zh-CN" altLang="en-US" sz="2000" dirty="0">
                <a:solidFill>
                  <a:srgbClr val="001320"/>
                </a:solidFill>
                <a:latin typeface="Trebuchet"/>
              </a:rPr>
              <a:t>三、恩赐的分量：是照基督的量度，各不相同</a:t>
            </a:r>
            <a:endParaRPr lang="en-US" altLang="zh-CN" sz="2000" dirty="0">
              <a:solidFill>
                <a:srgbClr val="001320"/>
              </a:solidFill>
              <a:latin typeface="Trebuchet"/>
            </a:endParaRPr>
          </a:p>
          <a:p>
            <a:pPr marL="365760" lvl="1" indent="0">
              <a:lnSpc>
                <a:spcPct val="150000"/>
              </a:lnSpc>
              <a:buNone/>
            </a:pPr>
            <a:r>
              <a:rPr lang="zh-CN" altLang="en-US" sz="2000" dirty="0">
                <a:solidFill>
                  <a:srgbClr val="001320"/>
                </a:solidFill>
                <a:latin typeface="Trebuchet"/>
              </a:rPr>
              <a:t>四、恩赐的管道：十字架</a:t>
            </a:r>
            <a:endParaRPr lang="en-US" altLang="zh-CN" sz="2000" dirty="0">
              <a:solidFill>
                <a:srgbClr val="001320"/>
              </a:solidFill>
              <a:latin typeface="Trebuchet"/>
            </a:endParaRPr>
          </a:p>
          <a:p>
            <a:pPr marL="365760" lvl="1" indent="0">
              <a:lnSpc>
                <a:spcPct val="150000"/>
              </a:lnSpc>
              <a:buNone/>
            </a:pPr>
            <a:r>
              <a:rPr lang="zh-CN" altLang="en-US" sz="2000" dirty="0">
                <a:solidFill>
                  <a:srgbClr val="001320"/>
                </a:solidFill>
                <a:latin typeface="Trebuchet"/>
              </a:rPr>
              <a:t>五、恩赐的种类：有使徒、先知、传福音的、牧师和教师</a:t>
            </a:r>
            <a:endParaRPr lang="en-US" altLang="zh-CN" sz="2000" dirty="0">
              <a:solidFill>
                <a:srgbClr val="001320"/>
              </a:solidFill>
              <a:latin typeface="Trebuchet"/>
            </a:endParaRPr>
          </a:p>
          <a:p>
            <a:pPr marL="365760" lvl="1" indent="0">
              <a:lnSpc>
                <a:spcPct val="150000"/>
              </a:lnSpc>
              <a:buNone/>
            </a:pPr>
            <a:r>
              <a:rPr lang="zh-CN" altLang="en-US" sz="2000" dirty="0">
                <a:solidFill>
                  <a:schemeClr val="bg1">
                    <a:lumMod val="75000"/>
                  </a:schemeClr>
                </a:solidFill>
                <a:latin typeface="Trebuchet"/>
              </a:rPr>
              <a:t>六、恩赐的目的：</a:t>
            </a:r>
          </a:p>
          <a:p>
            <a:pPr marL="640080" lvl="2" indent="0">
              <a:lnSpc>
                <a:spcPct val="15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327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F53DC-E9BC-47E7-8CCA-25E4DC60D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762000"/>
            <a:ext cx="12039600" cy="6019800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b="1" i="0" dirty="0">
                <a:solidFill>
                  <a:srgbClr val="0070C0"/>
                </a:solidFill>
                <a:effectLst/>
                <a:highlight>
                  <a:srgbClr val="FFFF00"/>
                </a:highlight>
                <a:latin typeface="Trebuchet"/>
              </a:rPr>
              <a:t>2. </a:t>
            </a:r>
            <a:r>
              <a:rPr lang="zh-CN" altLang="en-US" b="1" i="0" dirty="0">
                <a:solidFill>
                  <a:srgbClr val="0070C0"/>
                </a:solidFill>
                <a:effectLst/>
                <a:highlight>
                  <a:srgbClr val="FFFF00"/>
                </a:highlight>
                <a:latin typeface="Trebuchet"/>
              </a:rPr>
              <a:t>成全圣徒</a:t>
            </a:r>
            <a:r>
              <a:rPr lang="en-US" altLang="zh-CN" b="1" i="0" dirty="0">
                <a:solidFill>
                  <a:srgbClr val="0070C0"/>
                </a:solidFill>
                <a:effectLst/>
                <a:highlight>
                  <a:srgbClr val="FFFF00"/>
                </a:highlight>
                <a:latin typeface="Trebuchet"/>
              </a:rPr>
              <a:t>, </a:t>
            </a:r>
            <a:r>
              <a:rPr lang="zh-CN" altLang="en-US" b="1" i="0" dirty="0">
                <a:solidFill>
                  <a:srgbClr val="0070C0"/>
                </a:solidFill>
                <a:effectLst/>
                <a:highlight>
                  <a:srgbClr val="FFFF00"/>
                </a:highlight>
                <a:latin typeface="Trebuchet"/>
              </a:rPr>
              <a:t>建立基督的身体</a:t>
            </a:r>
            <a:r>
              <a:rPr lang="en-US" altLang="zh-CN" b="1" i="0" dirty="0">
                <a:solidFill>
                  <a:srgbClr val="0070C0"/>
                </a:solidFill>
                <a:effectLst/>
                <a:highlight>
                  <a:srgbClr val="FFFF00"/>
                </a:highlight>
                <a:latin typeface="Trebuchet"/>
              </a:rPr>
              <a:t>(7-16)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 </a:t>
            </a:r>
            <a:r>
              <a:rPr lang="en-US" altLang="zh-CN" b="1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2"/>
              </a:rPr>
              <a:t>12 </a:t>
            </a:r>
            <a:r>
              <a:rPr lang="zh-CN" altLang="en-US" b="1" i="0" dirty="0">
                <a:solidFill>
                  <a:srgbClr val="001320"/>
                </a:solidFill>
                <a:effectLst/>
                <a:latin typeface="Trebuchet"/>
              </a:rPr>
              <a:t>为要成全圣徒，各尽其职，建立基督的身体， </a:t>
            </a:r>
            <a:r>
              <a:rPr lang="en-US" altLang="zh-CN" b="1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3"/>
              </a:rPr>
              <a:t>13 </a:t>
            </a:r>
            <a:r>
              <a:rPr lang="zh-CN" altLang="en-US" b="1" i="0" dirty="0">
                <a:solidFill>
                  <a:srgbClr val="001320"/>
                </a:solidFill>
                <a:effectLst/>
                <a:latin typeface="Trebuchet"/>
              </a:rPr>
              <a:t>直等到我们众人在真道上同归于一，认识神的儿子，得以长大成人，满有基督长成的身量， </a:t>
            </a:r>
            <a:r>
              <a:rPr lang="en-US" altLang="zh-CN" b="1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4"/>
              </a:rPr>
              <a:t>14 </a:t>
            </a:r>
            <a:r>
              <a:rPr lang="zh-CN" altLang="en-US" b="1" i="0" dirty="0">
                <a:solidFill>
                  <a:srgbClr val="001320"/>
                </a:solidFill>
                <a:effectLst/>
                <a:latin typeface="Trebuchet"/>
              </a:rPr>
              <a:t>使我们不再做小孩子，中了人的诡计和欺骗的法术，被一切异教之风摇动飘来飘去，就随从各样的异端， </a:t>
            </a:r>
            <a:r>
              <a:rPr lang="en-US" altLang="zh-CN" b="1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5"/>
              </a:rPr>
              <a:t>15 </a:t>
            </a:r>
            <a:r>
              <a:rPr lang="zh-CN" altLang="en-US" b="1" i="0" dirty="0">
                <a:solidFill>
                  <a:srgbClr val="001320"/>
                </a:solidFill>
                <a:effectLst/>
                <a:latin typeface="Trebuchet"/>
              </a:rPr>
              <a:t>唯用爱心说诚实话，凡事长进，连于元首基督。 </a:t>
            </a:r>
            <a:r>
              <a:rPr lang="en-US" altLang="zh-CN" b="1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6"/>
              </a:rPr>
              <a:t>16 </a:t>
            </a:r>
            <a:r>
              <a:rPr lang="zh-CN" altLang="en-US" b="1" i="0" dirty="0">
                <a:solidFill>
                  <a:srgbClr val="001320"/>
                </a:solidFill>
                <a:effectLst/>
                <a:latin typeface="Trebuchet"/>
              </a:rPr>
              <a:t>全身都靠他联络得合式，百节各按各职，照着各体的功用彼此相助，便叫身体渐渐增长，在爱中建立自己。</a:t>
            </a: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 </a:t>
            </a:r>
          </a:p>
          <a:p>
            <a:pPr marL="365760" lvl="1" indent="0">
              <a:lnSpc>
                <a:spcPct val="150000"/>
              </a:lnSpc>
              <a:buNone/>
            </a:pPr>
            <a:r>
              <a:rPr lang="zh-CN" altLang="en-US" dirty="0">
                <a:solidFill>
                  <a:srgbClr val="001320"/>
                </a:solidFill>
                <a:latin typeface="Trebuchet"/>
              </a:rPr>
              <a:t>六、恩赐的目的</a:t>
            </a:r>
            <a:endParaRPr lang="en-US" altLang="zh-CN" dirty="0">
              <a:solidFill>
                <a:srgbClr val="001320"/>
              </a:solidFill>
              <a:latin typeface="Trebuchet"/>
            </a:endParaRPr>
          </a:p>
          <a:p>
            <a:pPr marL="640080" lvl="2" indent="0">
              <a:lnSpc>
                <a:spcPct val="150000"/>
              </a:lnSpc>
              <a:buNone/>
            </a:pPr>
            <a:r>
              <a:rPr lang="en-US" altLang="zh-CN" dirty="0"/>
              <a:t>1. </a:t>
            </a:r>
            <a:r>
              <a:rPr lang="zh-CN" altLang="en-US" dirty="0"/>
              <a:t>为要成全圣徒</a:t>
            </a:r>
            <a:endParaRPr lang="en-US" altLang="zh-CN" dirty="0"/>
          </a:p>
          <a:p>
            <a:pPr marL="914400" lvl="3" indent="0">
              <a:lnSpc>
                <a:spcPct val="150000"/>
              </a:lnSpc>
              <a:buNone/>
            </a:pPr>
            <a:r>
              <a:rPr lang="en-US" altLang="zh-CN" dirty="0"/>
              <a:t>a. </a:t>
            </a:r>
            <a:r>
              <a:rPr lang="zh-CN" altLang="en-US" dirty="0"/>
              <a:t>真道上同归于一</a:t>
            </a:r>
          </a:p>
          <a:p>
            <a:pPr marL="914400" lvl="3" indent="0">
              <a:lnSpc>
                <a:spcPct val="150000"/>
              </a:lnSpc>
              <a:buNone/>
            </a:pPr>
            <a:r>
              <a:rPr lang="en-US" altLang="zh-CN" dirty="0"/>
              <a:t>b. </a:t>
            </a:r>
            <a:r>
              <a:rPr lang="zh-CN" altLang="en-US" dirty="0"/>
              <a:t>认识神的儿子</a:t>
            </a:r>
          </a:p>
          <a:p>
            <a:pPr marL="914400" lvl="3" indent="0">
              <a:lnSpc>
                <a:spcPct val="150000"/>
              </a:lnSpc>
              <a:buNone/>
            </a:pPr>
            <a:r>
              <a:rPr lang="en-US" altLang="zh-CN" dirty="0"/>
              <a:t>c. </a:t>
            </a:r>
            <a:r>
              <a:rPr lang="zh-CN" altLang="en-US" dirty="0"/>
              <a:t>长大成基督的身量</a:t>
            </a:r>
            <a:endParaRPr lang="en-US" altLang="zh-CN" dirty="0"/>
          </a:p>
          <a:p>
            <a:pPr marL="914400" lvl="3" indent="0">
              <a:lnSpc>
                <a:spcPct val="150000"/>
              </a:lnSpc>
              <a:buNone/>
            </a:pPr>
            <a:r>
              <a:rPr lang="en-US" altLang="zh-CN" dirty="0"/>
              <a:t>d. </a:t>
            </a:r>
            <a:r>
              <a:rPr lang="zh-CN" altLang="en-US" dirty="0"/>
              <a:t>不随从各样的异端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98340A-EA39-42EB-94E3-74151656F1E2}"/>
              </a:ext>
            </a:extLst>
          </p:cNvPr>
          <p:cNvSpPr txBox="1"/>
          <p:nvPr/>
        </p:nvSpPr>
        <p:spPr>
          <a:xfrm>
            <a:off x="3962400" y="4267200"/>
            <a:ext cx="3276600" cy="16634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880" lvl="1">
              <a:lnSpc>
                <a:spcPct val="150000"/>
              </a:lnSpc>
            </a:pPr>
            <a:r>
              <a:rPr lang="en-US" altLang="zh-CN" sz="1900" dirty="0"/>
              <a:t>2. </a:t>
            </a:r>
            <a:r>
              <a:rPr lang="zh-CN" altLang="en-US" sz="1900" dirty="0"/>
              <a:t>为要事奉神</a:t>
            </a:r>
          </a:p>
          <a:p>
            <a:pPr marL="640080" lvl="2">
              <a:lnSpc>
                <a:spcPct val="150000"/>
              </a:lnSpc>
            </a:pPr>
            <a:r>
              <a:rPr lang="en-US" altLang="zh-CN" sz="1700" dirty="0"/>
              <a:t>a. </a:t>
            </a:r>
            <a:r>
              <a:rPr lang="zh-CN" altLang="en-US" sz="1700" dirty="0"/>
              <a:t>用爱心讲真理</a:t>
            </a:r>
          </a:p>
          <a:p>
            <a:pPr marL="640080" lvl="2">
              <a:lnSpc>
                <a:spcPct val="150000"/>
              </a:lnSpc>
            </a:pPr>
            <a:r>
              <a:rPr lang="en-US" altLang="zh-CN" sz="1700" dirty="0"/>
              <a:t>b. </a:t>
            </a:r>
            <a:r>
              <a:rPr lang="zh-CN" altLang="en-US" sz="1700" dirty="0"/>
              <a:t>凡事长进</a:t>
            </a:r>
          </a:p>
          <a:p>
            <a:pPr marL="640080" lvl="2">
              <a:lnSpc>
                <a:spcPct val="150000"/>
              </a:lnSpc>
            </a:pPr>
            <a:r>
              <a:rPr lang="en-US" altLang="zh-CN" sz="1700" dirty="0"/>
              <a:t>c. </a:t>
            </a:r>
            <a:r>
              <a:rPr lang="zh-CN" altLang="en-US" sz="1700" dirty="0"/>
              <a:t>连于元首基督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9F0ED2C-2A63-4897-86DF-3902CB2F20A4}"/>
              </a:ext>
            </a:extLst>
          </p:cNvPr>
          <p:cNvSpPr txBox="1"/>
          <p:nvPr/>
        </p:nvSpPr>
        <p:spPr>
          <a:xfrm>
            <a:off x="7315200" y="4222865"/>
            <a:ext cx="4353098" cy="2425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880" lvl="1">
              <a:lnSpc>
                <a:spcPct val="150000"/>
              </a:lnSpc>
            </a:pPr>
            <a:r>
              <a:rPr lang="en-US" altLang="zh-CN" sz="1900" dirty="0"/>
              <a:t>3. </a:t>
            </a:r>
            <a:r>
              <a:rPr lang="zh-CN" altLang="en-US" sz="1900" dirty="0"/>
              <a:t>在爱中建立基督的身体</a:t>
            </a:r>
          </a:p>
          <a:p>
            <a:pPr marL="640080" lvl="2">
              <a:lnSpc>
                <a:spcPct val="150000"/>
              </a:lnSpc>
            </a:pPr>
            <a:r>
              <a:rPr lang="en-US" altLang="zh-CN" sz="1700" dirty="0"/>
              <a:t>a. </a:t>
            </a:r>
            <a:r>
              <a:rPr lang="zh-CN" altLang="en-US" sz="1700" dirty="0"/>
              <a:t>持守真道</a:t>
            </a:r>
          </a:p>
          <a:p>
            <a:pPr marL="640080" lvl="2">
              <a:lnSpc>
                <a:spcPct val="150000"/>
              </a:lnSpc>
            </a:pPr>
            <a:r>
              <a:rPr lang="en-US" altLang="zh-CN" sz="1700" dirty="0"/>
              <a:t>b. </a:t>
            </a:r>
            <a:r>
              <a:rPr lang="zh-CN" altLang="en-US" sz="1700" dirty="0"/>
              <a:t>持定元首基督，凡事长到祂里面</a:t>
            </a:r>
          </a:p>
          <a:p>
            <a:pPr marL="640080" lvl="2">
              <a:lnSpc>
                <a:spcPct val="150000"/>
              </a:lnSpc>
            </a:pPr>
            <a:r>
              <a:rPr lang="en-US" altLang="zh-CN" sz="1700" dirty="0"/>
              <a:t>c. </a:t>
            </a:r>
            <a:r>
              <a:rPr lang="zh-CN" altLang="en-US" sz="1700" dirty="0"/>
              <a:t>彼此联结，并且互相配搭妥当</a:t>
            </a:r>
          </a:p>
          <a:p>
            <a:pPr marL="640080" lvl="2">
              <a:lnSpc>
                <a:spcPct val="150000"/>
              </a:lnSpc>
            </a:pPr>
            <a:r>
              <a:rPr lang="en-US" altLang="zh-CN" sz="1700" dirty="0"/>
              <a:t>d. </a:t>
            </a:r>
            <a:r>
              <a:rPr lang="zh-CN" altLang="en-US" sz="1700" dirty="0"/>
              <a:t>照着恩典的度量各尽其职</a:t>
            </a:r>
          </a:p>
          <a:p>
            <a:pPr marL="640080" lvl="2">
              <a:lnSpc>
                <a:spcPct val="150000"/>
              </a:lnSpc>
            </a:pPr>
            <a:r>
              <a:rPr lang="en-US" altLang="zh-CN" sz="1700" dirty="0"/>
              <a:t>e. </a:t>
            </a:r>
            <a:r>
              <a:rPr lang="zh-CN" altLang="en-US" sz="1700" dirty="0"/>
              <a:t>各有其功用，彼此供应</a:t>
            </a:r>
          </a:p>
        </p:txBody>
      </p:sp>
    </p:spTree>
    <p:extLst>
      <p:ext uri="{BB962C8B-B14F-4D97-AF65-F5344CB8AC3E}">
        <p14:creationId xmlns:p14="http://schemas.microsoft.com/office/powerpoint/2010/main" val="3472389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F53DC-E9BC-47E7-8CCA-25E4DC60D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11658600" cy="47244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dirty="0">
                <a:solidFill>
                  <a:schemeClr val="bg1">
                    <a:lumMod val="65000"/>
                  </a:schemeClr>
                </a:solidFill>
                <a:latin typeface="Trebuchet"/>
              </a:rPr>
              <a:t>一</a:t>
            </a:r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、</a:t>
            </a:r>
            <a:r>
              <a:rPr lang="zh-CN" altLang="en-US" b="0" i="0" dirty="0">
                <a:solidFill>
                  <a:schemeClr val="bg1">
                    <a:lumMod val="65000"/>
                  </a:schemeClr>
                </a:solidFill>
                <a:effectLst/>
                <a:latin typeface="Trebuchet"/>
              </a:rPr>
              <a:t>当与蒙召的恩相称（</a:t>
            </a:r>
            <a:r>
              <a:rPr lang="en-US" altLang="zh-CN" b="0" i="0" dirty="0">
                <a:solidFill>
                  <a:schemeClr val="bg1">
                    <a:lumMod val="65000"/>
                  </a:schemeClr>
                </a:solidFill>
                <a:effectLst/>
                <a:latin typeface="Trebuchet"/>
              </a:rPr>
              <a:t>1-16</a:t>
            </a:r>
            <a:r>
              <a:rPr lang="zh-CN" altLang="en-US" b="0" i="0" dirty="0">
                <a:solidFill>
                  <a:schemeClr val="bg1">
                    <a:lumMod val="65000"/>
                  </a:schemeClr>
                </a:solidFill>
                <a:effectLst/>
                <a:latin typeface="Trebuchet"/>
              </a:rPr>
              <a:t>）</a:t>
            </a:r>
          </a:p>
          <a:p>
            <a:pPr marL="393192" lvl="1" indent="0">
              <a:lnSpc>
                <a:spcPct val="150000"/>
              </a:lnSpc>
              <a:buNone/>
            </a:pPr>
            <a:r>
              <a:rPr lang="en-US" altLang="zh-CN" b="0" i="0" dirty="0">
                <a:solidFill>
                  <a:schemeClr val="bg1">
                    <a:lumMod val="65000"/>
                  </a:schemeClr>
                </a:solidFill>
                <a:effectLst/>
                <a:latin typeface="Trebuchet"/>
              </a:rPr>
              <a:t>1. </a:t>
            </a:r>
            <a:r>
              <a:rPr lang="zh-CN" altLang="en-US" b="0" i="0" dirty="0">
                <a:solidFill>
                  <a:schemeClr val="bg1">
                    <a:lumMod val="65000"/>
                  </a:schemeClr>
                </a:solidFill>
                <a:effectLst/>
                <a:latin typeface="Trebuchet"/>
              </a:rPr>
              <a:t>竭力保守合而为一的心 </a:t>
            </a:r>
            <a:r>
              <a:rPr lang="en-US" altLang="zh-CN" b="0" i="0" dirty="0">
                <a:solidFill>
                  <a:schemeClr val="bg1">
                    <a:lumMod val="65000"/>
                  </a:schemeClr>
                </a:solidFill>
                <a:effectLst/>
                <a:latin typeface="Trebuchet"/>
              </a:rPr>
              <a:t>(1-6)</a:t>
            </a:r>
            <a:endParaRPr lang="zh-CN" altLang="en-US" b="0" i="0" dirty="0">
              <a:solidFill>
                <a:schemeClr val="bg1">
                  <a:lumMod val="65000"/>
                </a:schemeClr>
              </a:solidFill>
              <a:effectLst/>
              <a:latin typeface="Trebuchet"/>
            </a:endParaRPr>
          </a:p>
          <a:p>
            <a:pPr marL="393192" lvl="1" indent="0">
              <a:lnSpc>
                <a:spcPct val="150000"/>
              </a:lnSpc>
              <a:buNone/>
            </a:pPr>
            <a:r>
              <a:rPr lang="en-US" altLang="zh-CN" b="0" i="0" dirty="0">
                <a:solidFill>
                  <a:schemeClr val="bg1">
                    <a:lumMod val="65000"/>
                  </a:schemeClr>
                </a:solidFill>
                <a:effectLst/>
                <a:latin typeface="Trebuchet"/>
              </a:rPr>
              <a:t>2. </a:t>
            </a:r>
            <a:r>
              <a:rPr lang="zh-CN" altLang="en-US" b="0" i="0" dirty="0">
                <a:solidFill>
                  <a:schemeClr val="bg1">
                    <a:lumMod val="65000"/>
                  </a:schemeClr>
                </a:solidFill>
                <a:effectLst/>
                <a:latin typeface="Trebuchet"/>
              </a:rPr>
              <a:t>成全圣徒</a:t>
            </a:r>
            <a:r>
              <a:rPr lang="en-US" altLang="zh-CN" b="0" i="0" dirty="0">
                <a:solidFill>
                  <a:schemeClr val="bg1">
                    <a:lumMod val="65000"/>
                  </a:schemeClr>
                </a:solidFill>
                <a:effectLst/>
                <a:latin typeface="Trebuchet"/>
              </a:rPr>
              <a:t>, </a:t>
            </a:r>
            <a:r>
              <a:rPr lang="zh-CN" altLang="en-US" b="0" i="0" dirty="0">
                <a:solidFill>
                  <a:schemeClr val="bg1">
                    <a:lumMod val="65000"/>
                  </a:schemeClr>
                </a:solidFill>
                <a:effectLst/>
                <a:latin typeface="Trebuchet"/>
              </a:rPr>
              <a:t>建立基督的身体</a:t>
            </a:r>
            <a:r>
              <a:rPr lang="en-US" altLang="zh-CN" b="0" i="0" dirty="0">
                <a:solidFill>
                  <a:schemeClr val="bg1">
                    <a:lumMod val="65000"/>
                  </a:schemeClr>
                </a:solidFill>
                <a:effectLst/>
                <a:latin typeface="Trebuchet"/>
              </a:rPr>
              <a:t>(7-16)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dirty="0">
                <a:latin typeface="Trebuchet"/>
              </a:rPr>
              <a:t>二</a:t>
            </a:r>
            <a:r>
              <a:rPr lang="zh-CN" altLang="en-US" dirty="0"/>
              <a:t>、</a:t>
            </a:r>
            <a:r>
              <a:rPr lang="zh-CN" altLang="en-US" b="0" i="0" dirty="0">
                <a:effectLst/>
                <a:latin typeface="Trebuchet"/>
              </a:rPr>
              <a:t>改换一新的圣徒生活 </a:t>
            </a:r>
            <a:r>
              <a:rPr lang="en-US" altLang="zh-CN" b="0" i="0" dirty="0">
                <a:effectLst/>
                <a:latin typeface="Trebuchet"/>
              </a:rPr>
              <a:t>(17-31)</a:t>
            </a:r>
          </a:p>
          <a:p>
            <a:pPr marL="365760" lvl="1" indent="0">
              <a:lnSpc>
                <a:spcPct val="150000"/>
              </a:lnSpc>
              <a:buNone/>
            </a:pPr>
            <a:r>
              <a:rPr lang="en-US" altLang="zh-CN" b="0" i="0" dirty="0">
                <a:effectLst/>
                <a:latin typeface="Trebuchet"/>
              </a:rPr>
              <a:t>1. </a:t>
            </a:r>
            <a:r>
              <a:rPr lang="zh-CN" altLang="en-US" b="0" i="0" dirty="0">
                <a:effectLst/>
                <a:latin typeface="Trebuchet"/>
              </a:rPr>
              <a:t>在心志上改换一新 </a:t>
            </a:r>
            <a:r>
              <a:rPr lang="en-US" altLang="zh-CN" b="0" i="0" dirty="0">
                <a:effectLst/>
                <a:latin typeface="Trebuchet"/>
              </a:rPr>
              <a:t>(17-24)</a:t>
            </a:r>
            <a:endParaRPr lang="zh-CN" altLang="en-US" b="0" i="0" dirty="0">
              <a:effectLst/>
              <a:latin typeface="Trebuchet"/>
            </a:endParaRPr>
          </a:p>
          <a:p>
            <a:pPr marL="365760" lvl="1" indent="0">
              <a:lnSpc>
                <a:spcPct val="150000"/>
              </a:lnSpc>
              <a:buNone/>
            </a:pPr>
            <a:r>
              <a:rPr lang="en-US" altLang="zh-CN" b="0" i="0" dirty="0">
                <a:effectLst/>
                <a:latin typeface="Trebuchet"/>
              </a:rPr>
              <a:t>2. </a:t>
            </a:r>
            <a:r>
              <a:rPr lang="zh-CN" altLang="en-US" b="0" i="0" dirty="0">
                <a:effectLst/>
                <a:latin typeface="Trebuchet"/>
              </a:rPr>
              <a:t>在行为上改换一新 </a:t>
            </a:r>
            <a:r>
              <a:rPr lang="en-US" altLang="zh-CN" b="0" i="0" dirty="0">
                <a:effectLst/>
                <a:latin typeface="Trebuchet"/>
              </a:rPr>
              <a:t>(25-30)</a:t>
            </a:r>
            <a:endParaRPr lang="zh-CN" altLang="en-US" b="0" i="0" dirty="0">
              <a:effectLst/>
              <a:latin typeface="Trebuchet"/>
            </a:endParaRPr>
          </a:p>
          <a:p>
            <a:pPr marL="365760" lvl="1" indent="0">
              <a:lnSpc>
                <a:spcPct val="150000"/>
              </a:lnSpc>
              <a:buNone/>
            </a:pPr>
            <a:r>
              <a:rPr lang="en-US" altLang="zh-CN" b="0" i="0" dirty="0">
                <a:effectLst/>
                <a:latin typeface="Trebuchet"/>
              </a:rPr>
              <a:t>3. </a:t>
            </a:r>
            <a:r>
              <a:rPr lang="zh-CN" altLang="en-US" b="0" i="0" dirty="0">
                <a:effectLst/>
                <a:latin typeface="Trebuchet"/>
              </a:rPr>
              <a:t>在人际关系上改换一新 </a:t>
            </a:r>
            <a:r>
              <a:rPr lang="en-US" altLang="zh-CN" b="0" i="0" dirty="0">
                <a:effectLst/>
                <a:latin typeface="Trebuchet"/>
              </a:rPr>
              <a:t>(31-32)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B5CFE9-DA53-4521-A848-A679E35999B9}"/>
              </a:ext>
            </a:extLst>
          </p:cNvPr>
          <p:cNvSpPr txBox="1"/>
          <p:nvPr/>
        </p:nvSpPr>
        <p:spPr>
          <a:xfrm>
            <a:off x="381000" y="914400"/>
            <a:ext cx="71628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>
              <a:buNone/>
            </a:pPr>
            <a:r>
              <a:rPr lang="zh-CN" altLang="en-US" sz="3200" b="1" i="0" dirty="0">
                <a:solidFill>
                  <a:schemeClr val="accent1">
                    <a:lumMod val="75000"/>
                  </a:schemeClr>
                </a:solidFill>
                <a:effectLst/>
                <a:latin typeface="Helvetica Neue"/>
              </a:rPr>
              <a:t>以弗所书第四章</a:t>
            </a:r>
          </a:p>
        </p:txBody>
      </p:sp>
    </p:spTree>
    <p:extLst>
      <p:ext uri="{BB962C8B-B14F-4D97-AF65-F5344CB8AC3E}">
        <p14:creationId xmlns:p14="http://schemas.microsoft.com/office/powerpoint/2010/main" val="93383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F53DC-E9BC-47E7-8CCA-25E4DC60D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838200"/>
            <a:ext cx="12039600" cy="6019800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b="1" i="0" dirty="0">
                <a:solidFill>
                  <a:srgbClr val="0070C0"/>
                </a:solidFill>
                <a:effectLst/>
                <a:highlight>
                  <a:srgbClr val="FFFF00"/>
                </a:highlight>
                <a:latin typeface="Trebuchet"/>
              </a:rPr>
              <a:t>1. </a:t>
            </a:r>
            <a:r>
              <a:rPr lang="zh-CN" altLang="en-US" b="1" i="0" dirty="0">
                <a:solidFill>
                  <a:srgbClr val="0070C0"/>
                </a:solidFill>
                <a:effectLst/>
                <a:highlight>
                  <a:srgbClr val="FFFF00"/>
                </a:highlight>
                <a:latin typeface="Trebuchet"/>
              </a:rPr>
              <a:t>在心志上改换一新 </a:t>
            </a:r>
            <a:r>
              <a:rPr lang="en-US" altLang="zh-CN" b="1" i="0" dirty="0">
                <a:solidFill>
                  <a:srgbClr val="0070C0"/>
                </a:solidFill>
                <a:effectLst/>
                <a:highlight>
                  <a:srgbClr val="FFFF00"/>
                </a:highlight>
                <a:latin typeface="Trebuchet"/>
              </a:rPr>
              <a:t>(17-24)</a:t>
            </a:r>
            <a:endParaRPr lang="zh-CN" altLang="en-US" b="1" i="0" dirty="0">
              <a:solidFill>
                <a:srgbClr val="0070C0"/>
              </a:solidFill>
              <a:effectLst/>
              <a:highlight>
                <a:srgbClr val="FFFF00"/>
              </a:highlight>
              <a:latin typeface="Trebuchet"/>
            </a:endParaRPr>
          </a:p>
          <a:p>
            <a:pPr marL="0" indent="0" algn="l">
              <a:buNone/>
            </a:pPr>
            <a:r>
              <a:rPr lang="en-US" altLang="zh-CN" sz="2400" b="1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2"/>
              </a:rPr>
              <a:t>17 </a:t>
            </a:r>
            <a:r>
              <a:rPr lang="zh-CN" altLang="en-US" sz="2400" b="1" i="0" dirty="0">
                <a:solidFill>
                  <a:srgbClr val="001320"/>
                </a:solidFill>
                <a:effectLst/>
                <a:latin typeface="Trebuchet"/>
              </a:rPr>
              <a:t>所以我说，且在主里确实地说：你们行事不要再像外邦人，存虚妄的心行事。 </a:t>
            </a:r>
            <a:r>
              <a:rPr lang="en-US" altLang="zh-CN" sz="2400" b="1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3"/>
              </a:rPr>
              <a:t>18 </a:t>
            </a:r>
            <a:r>
              <a:rPr lang="zh-CN" altLang="en-US" sz="2400" b="1" i="0" dirty="0">
                <a:solidFill>
                  <a:srgbClr val="001320"/>
                </a:solidFill>
                <a:effectLst/>
                <a:latin typeface="Trebuchet"/>
              </a:rPr>
              <a:t>他们心地昏昧，与神所赐的生命隔绝了，都因自己无知，心里刚硬； </a:t>
            </a:r>
            <a:r>
              <a:rPr lang="en-US" altLang="zh-CN" sz="2400" b="1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4"/>
              </a:rPr>
              <a:t>19 </a:t>
            </a:r>
            <a:r>
              <a:rPr lang="zh-CN" altLang="en-US" sz="2400" b="1" i="0" dirty="0">
                <a:solidFill>
                  <a:srgbClr val="001320"/>
                </a:solidFill>
                <a:effectLst/>
                <a:latin typeface="Trebuchet"/>
              </a:rPr>
              <a:t>良心既然丧尽，就放纵私欲，贪行种种的污秽。</a:t>
            </a:r>
            <a:r>
              <a:rPr lang="en-US" altLang="zh-CN" sz="2400" b="1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5"/>
              </a:rPr>
              <a:t>20 </a:t>
            </a:r>
            <a:r>
              <a:rPr lang="zh-CN" altLang="en-US" sz="2400" b="1" i="0" dirty="0">
                <a:solidFill>
                  <a:srgbClr val="001320"/>
                </a:solidFill>
                <a:effectLst/>
                <a:latin typeface="Trebuchet"/>
              </a:rPr>
              <a:t>你们学了基督，却不是这样。 </a:t>
            </a:r>
            <a:r>
              <a:rPr lang="en-US" altLang="zh-CN" sz="2400" b="1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6"/>
              </a:rPr>
              <a:t>21 </a:t>
            </a:r>
            <a:r>
              <a:rPr lang="zh-CN" altLang="en-US" sz="2400" b="1" i="0" dirty="0">
                <a:solidFill>
                  <a:srgbClr val="001320"/>
                </a:solidFill>
                <a:effectLst/>
                <a:latin typeface="Trebuchet"/>
              </a:rPr>
              <a:t>如果你们听过他的道，领了他的教，学了他的真理， </a:t>
            </a:r>
            <a:r>
              <a:rPr lang="en-US" altLang="zh-CN" sz="2400" b="1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7"/>
              </a:rPr>
              <a:t>22 </a:t>
            </a:r>
            <a:r>
              <a:rPr lang="zh-CN" altLang="en-US" sz="2400" b="1" i="0" dirty="0">
                <a:solidFill>
                  <a:srgbClr val="001320"/>
                </a:solidFill>
                <a:effectLst/>
                <a:latin typeface="Trebuchet"/>
              </a:rPr>
              <a:t>就要脱去你们从前行为上的旧人，这旧人是因私欲的迷惑渐渐变坏的； </a:t>
            </a:r>
            <a:r>
              <a:rPr lang="en-US" altLang="zh-CN" sz="2400" b="1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8"/>
              </a:rPr>
              <a:t>23 </a:t>
            </a:r>
            <a:r>
              <a:rPr lang="zh-CN" altLang="en-US" sz="2400" b="1" i="0" dirty="0">
                <a:solidFill>
                  <a:srgbClr val="001320"/>
                </a:solidFill>
                <a:effectLst/>
                <a:latin typeface="Trebuchet"/>
              </a:rPr>
              <a:t>又要将你们的心志改换一新， </a:t>
            </a:r>
            <a:r>
              <a:rPr lang="en-US" altLang="zh-CN" sz="2400" b="1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9"/>
              </a:rPr>
              <a:t>24 </a:t>
            </a:r>
            <a:r>
              <a:rPr lang="zh-CN" altLang="en-US" sz="2400" b="1" i="0" dirty="0">
                <a:solidFill>
                  <a:srgbClr val="001320"/>
                </a:solidFill>
                <a:effectLst/>
                <a:latin typeface="Trebuchet"/>
              </a:rPr>
              <a:t>并且穿上新人，这新人是照着神的形象造的，有真理的仁义和圣洁。</a:t>
            </a:r>
          </a:p>
          <a:p>
            <a:pPr marL="982980" lvl="2" indent="-342900">
              <a:lnSpc>
                <a:spcPct val="150000"/>
              </a:lnSpc>
            </a:pPr>
            <a:endParaRPr lang="en-US" altLang="zh-CN" dirty="0"/>
          </a:p>
          <a:p>
            <a:pPr marL="982980" lvl="2" indent="-342900">
              <a:lnSpc>
                <a:spcPct val="150000"/>
              </a:lnSpc>
            </a:pPr>
            <a:r>
              <a:rPr lang="zh-CN" altLang="en-US" dirty="0"/>
              <a:t>虚妄的心变成确实的心</a:t>
            </a:r>
            <a:r>
              <a:rPr lang="en-US" altLang="zh-CN" dirty="0"/>
              <a:t>(17</a:t>
            </a:r>
            <a:r>
              <a:rPr lang="zh-CN" altLang="en-US" dirty="0"/>
              <a:t>节</a:t>
            </a:r>
            <a:r>
              <a:rPr lang="en-US" altLang="zh-CN" dirty="0"/>
              <a:t>) – </a:t>
            </a:r>
          </a:p>
          <a:p>
            <a:pPr marL="640080" lvl="2" indent="0">
              <a:lnSpc>
                <a:spcPct val="150000"/>
              </a:lnSpc>
              <a:buNone/>
            </a:pPr>
            <a:r>
              <a:rPr lang="zh-CN" altLang="en-US" sz="1900" dirty="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【</a:t>
            </a:r>
            <a:r>
              <a:rPr lang="zh-CN" altLang="en-US" sz="1900" dirty="0">
                <a:latin typeface="+mn-ea"/>
              </a:rPr>
              <a:t>诗</a:t>
            </a:r>
            <a:r>
              <a:rPr lang="en-US" altLang="zh-CN" sz="1900" dirty="0">
                <a:latin typeface="+mn-ea"/>
              </a:rPr>
              <a:t>24:4</a:t>
            </a:r>
            <a:r>
              <a:rPr lang="zh-CN" altLang="en-US" sz="1900" dirty="0">
                <a:latin typeface="+mn-ea"/>
                <a:cs typeface="微软雅黑 Light" panose="020B0502040204020203" charset="-122"/>
              </a:rPr>
              <a:t> 】 谁能登耶和华的山？谁能站在他的圣所？</a:t>
            </a:r>
            <a:r>
              <a:rPr lang="zh-CN" altLang="en-US" sz="1900" dirty="0">
                <a:latin typeface="+mn-ea"/>
              </a:rPr>
              <a:t>就是手洁心清，不向虚妄，起誓不怀诡诈</a:t>
            </a:r>
            <a:r>
              <a:rPr lang="zh-CN" altLang="en-US" sz="1900" dirty="0"/>
              <a:t>的人</a:t>
            </a:r>
            <a:endParaRPr lang="en-US" altLang="zh-CN" sz="1900" dirty="0"/>
          </a:p>
          <a:p>
            <a:pPr marL="982980" lvl="2" indent="-342900">
              <a:lnSpc>
                <a:spcPct val="150000"/>
              </a:lnSpc>
            </a:pPr>
            <a:r>
              <a:rPr lang="zh-CN" altLang="en-US" dirty="0"/>
              <a:t>昏昧的心变成明亮的心</a:t>
            </a:r>
            <a:r>
              <a:rPr lang="en-US" altLang="zh-CN" dirty="0"/>
              <a:t>(18</a:t>
            </a:r>
            <a:r>
              <a:rPr lang="zh-CN" altLang="en-US" dirty="0"/>
              <a:t>节</a:t>
            </a:r>
            <a:r>
              <a:rPr lang="en-US" altLang="zh-CN" dirty="0"/>
              <a:t>) - </a:t>
            </a:r>
            <a:r>
              <a:rPr lang="zh-CN" altLang="en-US" sz="1900" dirty="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【</a:t>
            </a:r>
            <a:r>
              <a:rPr lang="zh-CN" altLang="en-US" sz="1900" dirty="0"/>
              <a:t>但</a:t>
            </a:r>
            <a:r>
              <a:rPr lang="en-US" altLang="zh-CN" sz="1900" dirty="0"/>
              <a:t>5:14</a:t>
            </a:r>
            <a:r>
              <a:rPr lang="zh-CN" altLang="en-US" sz="1900" dirty="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 】</a:t>
            </a:r>
            <a:r>
              <a:rPr lang="zh-CN" altLang="en-US" sz="1900" dirty="0"/>
              <a:t>你里头有神的灵，心中光明，又有聪明和美好的智慧。</a:t>
            </a:r>
            <a:endParaRPr lang="en-US" altLang="zh-CN" sz="1900" dirty="0"/>
          </a:p>
          <a:p>
            <a:pPr marL="982980" lvl="2" indent="-342900">
              <a:lnSpc>
                <a:spcPct val="150000"/>
              </a:lnSpc>
            </a:pPr>
            <a:r>
              <a:rPr lang="zh-CN" altLang="en-US" dirty="0"/>
              <a:t>无知刚硬的心变成智慧柔软的心</a:t>
            </a:r>
            <a:r>
              <a:rPr lang="en-US" altLang="zh-CN" dirty="0"/>
              <a:t>(18</a:t>
            </a:r>
            <a:r>
              <a:rPr lang="zh-CN" altLang="en-US" dirty="0"/>
              <a:t>节</a:t>
            </a:r>
            <a:r>
              <a:rPr lang="en-US" altLang="zh-CN" dirty="0"/>
              <a:t>)</a:t>
            </a:r>
          </a:p>
          <a:p>
            <a:pPr marL="982980" lvl="2" indent="-342900">
              <a:lnSpc>
                <a:spcPct val="150000"/>
              </a:lnSpc>
            </a:pPr>
            <a:r>
              <a:rPr lang="zh-CN" altLang="en-US" dirty="0"/>
              <a:t>丧尽的良心变成无亏的良心</a:t>
            </a:r>
            <a:r>
              <a:rPr lang="en-US" altLang="zh-CN" dirty="0"/>
              <a:t>(19</a:t>
            </a:r>
            <a:r>
              <a:rPr lang="zh-CN" altLang="en-US" dirty="0"/>
              <a:t>节</a:t>
            </a:r>
            <a:r>
              <a:rPr lang="en-US" altLang="zh-CN" dirty="0"/>
              <a:t>) –</a:t>
            </a:r>
            <a:r>
              <a:rPr lang="zh-CN" altLang="en-US" dirty="0"/>
              <a:t> </a:t>
            </a:r>
            <a:endParaRPr lang="en-US" altLang="zh-CN" dirty="0"/>
          </a:p>
          <a:p>
            <a:pPr marL="640080" lvl="2" indent="0">
              <a:lnSpc>
                <a:spcPct val="150000"/>
              </a:lnSpc>
              <a:buNone/>
            </a:pPr>
            <a:r>
              <a:rPr lang="zh-CN" altLang="en-US" sz="1900" dirty="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【</a:t>
            </a:r>
            <a:r>
              <a:rPr lang="zh-CN" altLang="en-US" sz="1900" dirty="0"/>
              <a:t>彼前</a:t>
            </a:r>
            <a:r>
              <a:rPr lang="en-US" altLang="zh-CN" sz="1900" dirty="0"/>
              <a:t>3:21</a:t>
            </a:r>
            <a:r>
              <a:rPr lang="zh-CN" altLang="en-US" sz="1900" dirty="0">
                <a:latin typeface="+mn-ea"/>
                <a:cs typeface="微软雅黑 Light" panose="020B0502040204020203" charset="-122"/>
              </a:rPr>
              <a:t> 】</a:t>
            </a:r>
            <a:r>
              <a:rPr lang="zh-CN" altLang="en-US" sz="1900" dirty="0"/>
              <a:t>这洗礼本不在乎除掉肉体的污秽，只求在神面前有无亏的良心。 </a:t>
            </a:r>
            <a:endParaRPr lang="en-US" altLang="zh-CN" sz="1900" dirty="0"/>
          </a:p>
          <a:p>
            <a:pPr marL="982980" lvl="2" indent="-342900">
              <a:lnSpc>
                <a:spcPct val="150000"/>
              </a:lnSpc>
            </a:pPr>
            <a:r>
              <a:rPr lang="zh-CN" altLang="en-US" dirty="0"/>
              <a:t>信基督到学基督</a:t>
            </a:r>
            <a:r>
              <a:rPr lang="en-US" altLang="zh-CN" dirty="0"/>
              <a:t>(20-21</a:t>
            </a:r>
            <a:r>
              <a:rPr lang="zh-CN" altLang="en-US" dirty="0"/>
              <a:t>节</a:t>
            </a:r>
            <a:r>
              <a:rPr lang="en-US" altLang="zh-CN" dirty="0"/>
              <a:t>)</a:t>
            </a:r>
          </a:p>
          <a:p>
            <a:pPr marL="982980" lvl="2" indent="-342900">
              <a:lnSpc>
                <a:spcPct val="150000"/>
              </a:lnSpc>
            </a:pPr>
            <a:r>
              <a:rPr lang="zh-CN" altLang="en-US" dirty="0"/>
              <a:t>脱去旧人穿上新人</a:t>
            </a:r>
            <a:r>
              <a:rPr lang="en-US" altLang="zh-CN" dirty="0"/>
              <a:t>(22~24</a:t>
            </a:r>
            <a:r>
              <a:rPr lang="zh-CN" altLang="en-US" dirty="0"/>
              <a:t>节</a:t>
            </a:r>
            <a:r>
              <a:rPr lang="en-US" altLang="zh-CN" dirty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890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F53DC-E9BC-47E7-8CCA-25E4DC60D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818096"/>
            <a:ext cx="12039600" cy="6019800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sz="2400" b="1" dirty="0">
                <a:solidFill>
                  <a:srgbClr val="0070C0"/>
                </a:solidFill>
                <a:highlight>
                  <a:srgbClr val="FFFF00"/>
                </a:highlight>
                <a:latin typeface="Trebuchet"/>
              </a:rPr>
              <a:t>2</a:t>
            </a:r>
            <a:r>
              <a:rPr lang="en-US" altLang="zh-CN" sz="2400" b="1" i="0" dirty="0">
                <a:solidFill>
                  <a:srgbClr val="0070C0"/>
                </a:solidFill>
                <a:effectLst/>
                <a:highlight>
                  <a:srgbClr val="FFFF00"/>
                </a:highlight>
                <a:latin typeface="Trebuchet"/>
              </a:rPr>
              <a:t>. </a:t>
            </a:r>
            <a:r>
              <a:rPr lang="zh-CN" altLang="en-US" sz="2400" b="1" i="0" dirty="0">
                <a:solidFill>
                  <a:srgbClr val="0070C0"/>
                </a:solidFill>
                <a:effectLst/>
                <a:highlight>
                  <a:srgbClr val="FFFF00"/>
                </a:highlight>
                <a:latin typeface="Trebuchet"/>
              </a:rPr>
              <a:t>在行为上改换一新 </a:t>
            </a:r>
            <a:r>
              <a:rPr lang="en-US" altLang="zh-CN" sz="2400" b="1" i="0" dirty="0">
                <a:solidFill>
                  <a:srgbClr val="0070C0"/>
                </a:solidFill>
                <a:effectLst/>
                <a:highlight>
                  <a:srgbClr val="FFFF00"/>
                </a:highlight>
                <a:latin typeface="Trebuchet"/>
              </a:rPr>
              <a:t>(25-30)</a:t>
            </a:r>
          </a:p>
          <a:p>
            <a:pPr marL="0" indent="0" algn="l">
              <a:buNone/>
            </a:pPr>
            <a:r>
              <a:rPr lang="en-US" altLang="zh-CN" sz="2400" b="1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2"/>
              </a:rPr>
              <a:t>25 </a:t>
            </a:r>
            <a:r>
              <a:rPr lang="zh-CN" altLang="en-US" sz="2400" b="1" i="0" dirty="0">
                <a:solidFill>
                  <a:srgbClr val="001320"/>
                </a:solidFill>
                <a:effectLst/>
                <a:latin typeface="Trebuchet"/>
              </a:rPr>
              <a:t>所以你们要弃绝谎言，各人与邻舍说实话，因为我们是互相为肢体。 </a:t>
            </a:r>
            <a:r>
              <a:rPr lang="en-US" altLang="zh-CN" sz="2400" b="1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3"/>
              </a:rPr>
              <a:t>26 </a:t>
            </a:r>
            <a:r>
              <a:rPr lang="zh-CN" altLang="en-US" sz="2400" b="1" i="0" dirty="0">
                <a:solidFill>
                  <a:srgbClr val="001320"/>
                </a:solidFill>
                <a:effectLst/>
                <a:latin typeface="Trebuchet"/>
              </a:rPr>
              <a:t>生气却不要犯罪，不可含怒到日落， </a:t>
            </a:r>
            <a:r>
              <a:rPr lang="en-US" altLang="zh-CN" sz="2400" b="1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4"/>
              </a:rPr>
              <a:t>27 </a:t>
            </a:r>
            <a:r>
              <a:rPr lang="zh-CN" altLang="en-US" sz="2400" b="1" i="0" dirty="0">
                <a:solidFill>
                  <a:srgbClr val="001320"/>
                </a:solidFill>
                <a:effectLst/>
                <a:latin typeface="Trebuchet"/>
              </a:rPr>
              <a:t>也不可给魔鬼留地步。 </a:t>
            </a:r>
            <a:r>
              <a:rPr lang="en-US" altLang="zh-CN" sz="2400" b="1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5"/>
              </a:rPr>
              <a:t>28 </a:t>
            </a:r>
            <a:r>
              <a:rPr lang="zh-CN" altLang="en-US" sz="2400" b="1" i="0" dirty="0">
                <a:solidFill>
                  <a:srgbClr val="001320"/>
                </a:solidFill>
                <a:effectLst/>
                <a:latin typeface="Trebuchet"/>
              </a:rPr>
              <a:t>从前偷窃的，不要再偷，总要劳力，亲手做正经事，就可有余，分给那缺少的人。</a:t>
            </a:r>
            <a:r>
              <a:rPr lang="en-US" altLang="zh-CN" sz="2400" b="1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6"/>
              </a:rPr>
              <a:t>29 </a:t>
            </a:r>
            <a:r>
              <a:rPr lang="zh-CN" altLang="en-US" sz="2400" b="1" i="0" dirty="0">
                <a:solidFill>
                  <a:srgbClr val="001320"/>
                </a:solidFill>
                <a:effectLst/>
                <a:latin typeface="Trebuchet"/>
              </a:rPr>
              <a:t>污秽的言语一句不可出口，只要随事说造就人的好话，叫听见的人得益处。 </a:t>
            </a:r>
            <a:r>
              <a:rPr lang="en-US" altLang="zh-CN" sz="2400" b="1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7"/>
              </a:rPr>
              <a:t>30 </a:t>
            </a:r>
            <a:r>
              <a:rPr lang="zh-CN" altLang="en-US" sz="2400" b="1" i="0" dirty="0">
                <a:solidFill>
                  <a:srgbClr val="001320"/>
                </a:solidFill>
                <a:effectLst/>
                <a:latin typeface="Trebuchet"/>
              </a:rPr>
              <a:t>不要叫神的圣灵担忧，你们原是受了他的印记，等候得赎的日子来到。</a:t>
            </a:r>
          </a:p>
          <a:p>
            <a:pPr marL="640080" lvl="2" indent="0">
              <a:lnSpc>
                <a:spcPct val="150000"/>
              </a:lnSpc>
              <a:buNone/>
            </a:pPr>
            <a:endParaRPr lang="en-US" altLang="zh-CN" dirty="0"/>
          </a:p>
          <a:p>
            <a:pPr marL="982980" lvl="2" indent="-342900">
              <a:lnSpc>
                <a:spcPct val="150000"/>
              </a:lnSpc>
            </a:pPr>
            <a:r>
              <a:rPr lang="zh-CN" altLang="en-US" dirty="0"/>
              <a:t>弃绝谎言而说实话</a:t>
            </a:r>
            <a:r>
              <a:rPr lang="en-US" altLang="zh-CN" dirty="0"/>
              <a:t>(25</a:t>
            </a:r>
            <a:r>
              <a:rPr lang="zh-CN" altLang="en-US" dirty="0"/>
              <a:t>节</a:t>
            </a:r>
            <a:r>
              <a:rPr lang="en-US" altLang="zh-CN" dirty="0"/>
              <a:t>) - </a:t>
            </a:r>
            <a:r>
              <a:rPr lang="zh-CN" altLang="en-US" sz="1900" dirty="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【</a:t>
            </a:r>
            <a:r>
              <a:rPr lang="zh-CN" altLang="en-US" sz="1900" dirty="0"/>
              <a:t>诗</a:t>
            </a:r>
            <a:r>
              <a:rPr lang="en-US" altLang="zh-CN" sz="1900" dirty="0"/>
              <a:t>15:2</a:t>
            </a:r>
            <a:r>
              <a:rPr lang="zh-CN" altLang="en-US" sz="1900" dirty="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 】</a:t>
            </a:r>
            <a:r>
              <a:rPr lang="zh-CN" altLang="en-US" sz="1900" dirty="0"/>
              <a:t>谁能住在你的圣山？就是行为正直，做事公义，心里说实话的人。</a:t>
            </a:r>
            <a:endParaRPr lang="en-US" altLang="zh-CN" sz="1900" dirty="0"/>
          </a:p>
          <a:p>
            <a:pPr marL="982980" lvl="2" indent="-342900">
              <a:lnSpc>
                <a:spcPct val="150000"/>
              </a:lnSpc>
            </a:pPr>
            <a:r>
              <a:rPr lang="zh-CN" altLang="en-US" dirty="0"/>
              <a:t>生气却不要犯罪</a:t>
            </a:r>
            <a:r>
              <a:rPr lang="en-US" altLang="zh-CN" dirty="0"/>
              <a:t>(26</a:t>
            </a:r>
            <a:r>
              <a:rPr lang="zh-CN" altLang="en-US" dirty="0"/>
              <a:t>节</a:t>
            </a:r>
            <a:r>
              <a:rPr lang="en-US" altLang="zh-CN" dirty="0"/>
              <a:t>) - </a:t>
            </a:r>
            <a:r>
              <a:rPr lang="zh-CN" altLang="en-US" sz="1900" dirty="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【</a:t>
            </a:r>
            <a:r>
              <a:rPr lang="zh-CN" altLang="en-US" sz="1900" dirty="0"/>
              <a:t>林后</a:t>
            </a:r>
            <a:r>
              <a:rPr lang="en-US" altLang="zh-CN" sz="1900" dirty="0"/>
              <a:t>11:2</a:t>
            </a:r>
            <a:r>
              <a:rPr lang="zh-CN" altLang="en-US" sz="1900" dirty="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 】</a:t>
            </a:r>
            <a:r>
              <a:rPr lang="zh-CN" altLang="en-US" sz="1900" dirty="0"/>
              <a:t>我为你们起的愤恨，原是神那样的愤恨</a:t>
            </a:r>
            <a:endParaRPr lang="en-US" altLang="zh-CN" sz="1900" dirty="0"/>
          </a:p>
          <a:p>
            <a:pPr marL="982980" lvl="2" indent="-342900">
              <a:lnSpc>
                <a:spcPct val="150000"/>
              </a:lnSpc>
            </a:pPr>
            <a:r>
              <a:rPr lang="zh-CN" altLang="en-US" dirty="0"/>
              <a:t>不可给魔鬼留地步</a:t>
            </a:r>
            <a:r>
              <a:rPr lang="en-US" altLang="zh-CN" dirty="0"/>
              <a:t>(27</a:t>
            </a:r>
            <a:r>
              <a:rPr lang="zh-CN" altLang="en-US" dirty="0"/>
              <a:t>节</a:t>
            </a:r>
            <a:r>
              <a:rPr lang="en-US" altLang="zh-CN" dirty="0"/>
              <a:t>)</a:t>
            </a:r>
          </a:p>
          <a:p>
            <a:pPr marL="982980" lvl="2" indent="-342900">
              <a:lnSpc>
                <a:spcPct val="150000"/>
              </a:lnSpc>
            </a:pPr>
            <a:r>
              <a:rPr lang="zh-CN" altLang="en-US" dirty="0"/>
              <a:t>不要再偷，亲手作正经事</a:t>
            </a:r>
            <a:r>
              <a:rPr lang="en-US" altLang="zh-CN" dirty="0"/>
              <a:t>(28</a:t>
            </a:r>
            <a:r>
              <a:rPr lang="zh-CN" altLang="en-US" dirty="0"/>
              <a:t>节</a:t>
            </a:r>
            <a:r>
              <a:rPr lang="en-US" altLang="zh-CN" dirty="0"/>
              <a:t>)</a:t>
            </a:r>
          </a:p>
          <a:p>
            <a:pPr marL="982980" lvl="2" indent="-342900">
              <a:lnSpc>
                <a:spcPct val="150000"/>
              </a:lnSpc>
            </a:pPr>
            <a:r>
              <a:rPr lang="zh-CN" altLang="en-US" dirty="0"/>
              <a:t>随事说造就人的好话</a:t>
            </a:r>
            <a:r>
              <a:rPr lang="en-US" altLang="zh-CN" dirty="0"/>
              <a:t>(29</a:t>
            </a:r>
            <a:r>
              <a:rPr lang="zh-CN" altLang="en-US" dirty="0"/>
              <a:t>节</a:t>
            </a:r>
            <a:r>
              <a:rPr lang="en-US" altLang="zh-CN" dirty="0"/>
              <a:t>)</a:t>
            </a:r>
          </a:p>
          <a:p>
            <a:pPr marL="982980" lvl="2" indent="-342900">
              <a:lnSpc>
                <a:spcPct val="150000"/>
              </a:lnSpc>
            </a:pPr>
            <a:r>
              <a:rPr lang="zh-CN" altLang="en-US" dirty="0"/>
              <a:t>不要叫神的圣灵担忧</a:t>
            </a:r>
            <a:r>
              <a:rPr lang="en-US" altLang="zh-CN" dirty="0"/>
              <a:t>(30</a:t>
            </a:r>
            <a:r>
              <a:rPr lang="zh-CN" altLang="en-US" dirty="0"/>
              <a:t>节</a:t>
            </a:r>
            <a:r>
              <a:rPr lang="en-US" altLang="zh-CN"/>
              <a:t>) – </a:t>
            </a:r>
          </a:p>
          <a:p>
            <a:pPr marL="640080" lvl="2" indent="0">
              <a:lnSpc>
                <a:spcPct val="150000"/>
              </a:lnSpc>
              <a:buNone/>
            </a:pPr>
            <a:r>
              <a:rPr lang="zh-CN" altLang="en-US" sz="19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【</a:t>
            </a:r>
            <a:r>
              <a:rPr lang="zh-CN" altLang="en-US" sz="1900" dirty="0"/>
              <a:t>赛</a:t>
            </a:r>
            <a:r>
              <a:rPr lang="en-US" altLang="zh-CN" sz="1900" dirty="0"/>
              <a:t>63:10</a:t>
            </a:r>
            <a:r>
              <a:rPr lang="zh-CN" altLang="en-US" sz="1900" dirty="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 】</a:t>
            </a:r>
            <a:r>
              <a:rPr lang="zh-CN" altLang="en-US" sz="1900" dirty="0"/>
              <a:t>他们竟悖逆，使主的圣灵担忧。他就转做他们的仇敌，亲自攻击他们。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3599992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F53DC-E9BC-47E7-8CCA-25E4DC60D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843712"/>
            <a:ext cx="12039600" cy="60198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sz="2400" b="1" i="0" dirty="0">
                <a:solidFill>
                  <a:srgbClr val="0070C0"/>
                </a:solidFill>
                <a:effectLst/>
                <a:highlight>
                  <a:srgbClr val="FFFF00"/>
                </a:highlight>
                <a:latin typeface="Trebuchet"/>
              </a:rPr>
              <a:t>3. </a:t>
            </a:r>
            <a:r>
              <a:rPr lang="zh-CN" altLang="en-US" sz="2400" b="1" i="0" dirty="0">
                <a:solidFill>
                  <a:srgbClr val="0070C0"/>
                </a:solidFill>
                <a:effectLst/>
                <a:highlight>
                  <a:srgbClr val="FFFF00"/>
                </a:highlight>
                <a:latin typeface="Trebuchet"/>
              </a:rPr>
              <a:t>在人际关系上改换一新 </a:t>
            </a:r>
            <a:r>
              <a:rPr lang="en-US" altLang="zh-CN" sz="2400" b="1" i="0" dirty="0">
                <a:solidFill>
                  <a:srgbClr val="0070C0"/>
                </a:solidFill>
                <a:effectLst/>
                <a:highlight>
                  <a:srgbClr val="FFFF00"/>
                </a:highlight>
                <a:latin typeface="Trebuchet"/>
              </a:rPr>
              <a:t>(31-32)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400" b="1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2"/>
              </a:rPr>
              <a:t>31 </a:t>
            </a:r>
            <a:r>
              <a:rPr lang="zh-CN" altLang="en-US" sz="2400" b="1" i="0" dirty="0">
                <a:solidFill>
                  <a:srgbClr val="001320"/>
                </a:solidFill>
                <a:effectLst/>
                <a:latin typeface="Trebuchet"/>
              </a:rPr>
              <a:t>一切苦毒、恼恨、愤怒、嚷闹、毁谤，并一切的恶毒</a:t>
            </a:r>
            <a:r>
              <a:rPr lang="zh-CN" altLang="en-US" sz="2400" b="1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3" tooltip="4:31 或作：阴毒。"/>
              </a:rPr>
              <a:t> </a:t>
            </a:r>
            <a:r>
              <a:rPr lang="en-US" altLang="zh-CN" sz="2400" b="1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3" tooltip="4:31 或作：阴毒。"/>
              </a:rPr>
              <a:t>a</a:t>
            </a:r>
            <a:r>
              <a:rPr lang="zh-CN" altLang="en-US" sz="2400" b="1" i="0" dirty="0">
                <a:solidFill>
                  <a:srgbClr val="001320"/>
                </a:solidFill>
                <a:effectLst/>
                <a:latin typeface="Trebuchet"/>
              </a:rPr>
              <a:t>，都当从你们中间除掉； </a:t>
            </a:r>
            <a:r>
              <a:rPr lang="en-US" altLang="zh-CN" sz="2400" b="1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4"/>
              </a:rPr>
              <a:t>32 </a:t>
            </a:r>
            <a:r>
              <a:rPr lang="zh-CN" altLang="en-US" sz="2400" b="1" i="0" dirty="0">
                <a:solidFill>
                  <a:srgbClr val="001320"/>
                </a:solidFill>
                <a:effectLst/>
                <a:latin typeface="Trebuchet"/>
              </a:rPr>
              <a:t>并要以恩慈相待，存怜悯的心，彼此饶恕，正如神在基督里饶恕了你们一样。</a:t>
            </a:r>
            <a:endParaRPr lang="en-US" altLang="zh-CN" sz="2400" b="1" dirty="0"/>
          </a:p>
          <a:p>
            <a:pPr marL="982980" lvl="2" indent="-342900">
              <a:lnSpc>
                <a:spcPct val="150000"/>
              </a:lnSpc>
            </a:pPr>
            <a:endParaRPr lang="en-US" altLang="zh-CN" dirty="0"/>
          </a:p>
          <a:p>
            <a:pPr marL="982980" lvl="2" indent="-342900">
              <a:lnSpc>
                <a:spcPct val="150000"/>
              </a:lnSpc>
            </a:pPr>
            <a:r>
              <a:rPr lang="zh-CN" altLang="en-US" dirty="0"/>
              <a:t>除掉一切的恶毒</a:t>
            </a:r>
            <a:r>
              <a:rPr lang="en-US" altLang="zh-CN" dirty="0"/>
              <a:t>(31</a:t>
            </a:r>
            <a:r>
              <a:rPr lang="zh-CN" altLang="en-US" dirty="0"/>
              <a:t>节</a:t>
            </a:r>
            <a:r>
              <a:rPr lang="en-US" altLang="zh-CN" dirty="0"/>
              <a:t>)</a:t>
            </a:r>
          </a:p>
          <a:p>
            <a:pPr marL="982980" lvl="2" indent="-342900">
              <a:lnSpc>
                <a:spcPct val="150000"/>
              </a:lnSpc>
            </a:pPr>
            <a:r>
              <a:rPr lang="zh-CN" altLang="en-US" dirty="0"/>
              <a:t>以恩慈相待</a:t>
            </a:r>
            <a:r>
              <a:rPr lang="en-US" altLang="zh-CN" dirty="0"/>
              <a:t>(32</a:t>
            </a:r>
            <a:r>
              <a:rPr lang="zh-CN" altLang="en-US" dirty="0"/>
              <a:t>节</a:t>
            </a:r>
            <a:r>
              <a:rPr lang="en-US" altLang="zh-CN" dirty="0"/>
              <a:t>) - </a:t>
            </a:r>
            <a:r>
              <a:rPr lang="zh-CN" altLang="en-US" sz="2000" dirty="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【</a:t>
            </a:r>
            <a:r>
              <a:rPr lang="zh-CN" altLang="en-US" dirty="0"/>
              <a:t>诗</a:t>
            </a:r>
            <a:r>
              <a:rPr lang="en-US" altLang="zh-CN" dirty="0"/>
              <a:t>23:6</a:t>
            </a:r>
            <a:r>
              <a:rPr lang="zh-CN" altLang="en-US" sz="2000" dirty="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 】</a:t>
            </a:r>
            <a:r>
              <a:rPr lang="zh-CN" altLang="en-US" dirty="0"/>
              <a:t>我一生一世必有恩惠、慈爱随着我</a:t>
            </a:r>
            <a:endParaRPr lang="en-US" altLang="zh-CN" dirty="0"/>
          </a:p>
          <a:p>
            <a:pPr marL="982980" lvl="2" indent="-342900">
              <a:lnSpc>
                <a:spcPct val="150000"/>
              </a:lnSpc>
            </a:pPr>
            <a:r>
              <a:rPr lang="zh-CN" altLang="en-US" dirty="0"/>
              <a:t>存怜悯的心</a:t>
            </a:r>
            <a:r>
              <a:rPr lang="en-US" altLang="zh-CN" dirty="0"/>
              <a:t>(32</a:t>
            </a:r>
            <a:r>
              <a:rPr lang="zh-CN" altLang="en-US" dirty="0"/>
              <a:t>节</a:t>
            </a:r>
            <a:r>
              <a:rPr lang="en-US" altLang="zh-CN" dirty="0"/>
              <a:t>)</a:t>
            </a:r>
          </a:p>
          <a:p>
            <a:pPr marL="982980" lvl="2" indent="-342900">
              <a:lnSpc>
                <a:spcPct val="150000"/>
              </a:lnSpc>
            </a:pPr>
            <a:r>
              <a:rPr lang="zh-CN" altLang="en-US" dirty="0"/>
              <a:t>彼此饶恕</a:t>
            </a:r>
            <a:r>
              <a:rPr lang="en-US" altLang="zh-CN" dirty="0"/>
              <a:t>(32</a:t>
            </a:r>
            <a:r>
              <a:rPr lang="zh-CN" altLang="en-US" dirty="0"/>
              <a:t>节</a:t>
            </a:r>
            <a:r>
              <a:rPr lang="en-US" altLang="zh-CN" dirty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04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4831</TotalTime>
  <Words>2148</Words>
  <Application>Microsoft Office PowerPoint</Application>
  <PresentationFormat>Widescreen</PresentationFormat>
  <Paragraphs>97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Helvetica Neue</vt:lpstr>
      <vt:lpstr>宋体</vt:lpstr>
      <vt:lpstr>Trebuchet</vt:lpstr>
      <vt:lpstr>微软雅黑 Light</vt:lpstr>
      <vt:lpstr>Arial</vt:lpstr>
      <vt:lpstr>Calibri</vt:lpstr>
      <vt:lpstr>Constantia</vt:lpstr>
      <vt:lpstr>Wingdings 2</vt:lpstr>
      <vt:lpstr>Flow</vt:lpstr>
      <vt:lpstr>以弗所书第四章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認識聖經 </dc:title>
  <dc:creator>Hua, Yiying</dc:creator>
  <cp:lastModifiedBy>Hua, Yiying</cp:lastModifiedBy>
  <cp:revision>114</cp:revision>
  <dcterms:created xsi:type="dcterms:W3CDTF">2006-08-16T00:00:00Z</dcterms:created>
  <dcterms:modified xsi:type="dcterms:W3CDTF">2023-02-26T05:43:47Z</dcterms:modified>
</cp:coreProperties>
</file>