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6"/>
  </p:notesMasterIdLst>
  <p:sldIdLst>
    <p:sldId id="256" r:id="rId2"/>
    <p:sldId id="304" r:id="rId3"/>
    <p:sldId id="306" r:id="rId4"/>
    <p:sldId id="307" r:id="rId5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18" autoAdjust="0"/>
    <p:restoredTop sz="95204" autoAdjust="0"/>
  </p:normalViewPr>
  <p:slideViewPr>
    <p:cSldViewPr>
      <p:cViewPr varScale="1">
        <p:scale>
          <a:sx n="83" d="100"/>
          <a:sy n="83" d="100"/>
        </p:scale>
        <p:origin x="1637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55AA4-B3CE-45CA-BD79-A3846D944EEF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9CD52F-CEB2-4821-9867-1CFED27A3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78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158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758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0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9CD52F-CEB2-4821-9867-1CFED27A3D0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66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82FE-92A9-468C-BA68-09E3D24B2DF3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D382FE-92A9-468C-BA68-09E3D24B2DF3}" type="datetimeFigureOut">
              <a:rPr lang="en-US" smtClean="0"/>
              <a:t>3/28/2021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FD1CCE-3596-4AD2-ABB6-68BF6AAE6FE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05" r:id="rId1"/>
    <p:sldLayoutId id="2147484106" r:id="rId2"/>
    <p:sldLayoutId id="2147484107" r:id="rId3"/>
    <p:sldLayoutId id="2147484108" r:id="rId4"/>
    <p:sldLayoutId id="2147484109" r:id="rId5"/>
    <p:sldLayoutId id="2147484110" r:id="rId6"/>
    <p:sldLayoutId id="2147484111" r:id="rId7"/>
    <p:sldLayoutId id="2147484112" r:id="rId8"/>
    <p:sldLayoutId id="2147484113" r:id="rId9"/>
    <p:sldLayoutId id="2147484114" r:id="rId10"/>
    <p:sldLayoutId id="214748411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219200"/>
            <a:ext cx="8534400" cy="2819400"/>
          </a:xfrm>
        </p:spPr>
        <p:txBody>
          <a:bodyPr>
            <a:noAutofit/>
          </a:bodyPr>
          <a:lstStyle/>
          <a:p>
            <a:pPr algn="ctr"/>
            <a:r>
              <a:rPr lang="en-US" altLang="zh-CN" sz="6000" dirty="0">
                <a:solidFill>
                  <a:srgbClr val="FFC000"/>
                </a:solidFill>
              </a:rPr>
              <a:t/>
            </a:r>
            <a:br>
              <a:rPr lang="en-US" altLang="zh-CN" sz="6000" dirty="0">
                <a:solidFill>
                  <a:srgbClr val="FFC000"/>
                </a:solidFill>
              </a:rPr>
            </a:br>
            <a:r>
              <a:rPr lang="en-US" sz="6000" dirty="0">
                <a:solidFill>
                  <a:srgbClr val="FFC000"/>
                </a:solidFill>
              </a:rPr>
              <a:t/>
            </a:r>
            <a:br>
              <a:rPr lang="en-US" sz="6000" dirty="0">
                <a:solidFill>
                  <a:srgbClr val="FFC000"/>
                </a:solidFill>
              </a:rPr>
            </a:br>
            <a:r>
              <a:rPr lang="zh-CN" altLang="en-US" sz="60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何西阿</a:t>
            </a:r>
            <a:r>
              <a:rPr lang="zh-CN" altLang="en-US" sz="60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书</a:t>
            </a:r>
            <a:r>
              <a:rPr lang="zh-CN" altLang="en-US" sz="60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第十讲</a:t>
            </a:r>
            <a:r>
              <a:rPr lang="zh-CN" altLang="en-US" sz="60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60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6000" dirty="0" smtClean="0">
                <a:solidFill>
                  <a:srgbClr val="FFC000"/>
                </a:solidFill>
                <a:effectLst/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60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神的百</a:t>
            </a:r>
            <a:r>
              <a:rPr lang="zh-CN" altLang="en-US" sz="60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姓拒绝认罪</a:t>
            </a:r>
            <a:endParaRPr lang="en-US" sz="60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9208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1371600"/>
            <a:ext cx="7848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何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1-2 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以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色列阿，不要像外邦人歡喜快樂；因為你行邪淫離棄你的神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在各榖場上如妓女喜愛賞賜。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榖場和酒醡，都不夠以色列人使用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思考题：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先知时代的百姓的逻辑是：我的经济好，证明我做的都是对的，你怎么可以批评我道德与灵性上败坏？没道理嘛！今天，我们是不是也用经济的成功来证明我们别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的方面做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得都对，从而拒绝批评？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r>
              <a:rPr lang="en-US" altLang="zh-CN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一、</a:t>
            </a: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神</a:t>
            </a:r>
            <a:r>
              <a:rPr lang="zh-CN" altLang="en-US" sz="28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的</a:t>
            </a:r>
            <a:r>
              <a:rPr lang="zh-CN" altLang="en-US" sz="28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百姓拒绝认罪的理由</a:t>
            </a:r>
            <a:endParaRPr lang="en-US" sz="28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0692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1371600"/>
            <a:ext cx="7924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何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7 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民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說、作先知的是愚昧、受靈感的是狂妄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TW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思考题：</a:t>
            </a:r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先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知指出神的百姓的问题。百姓不是直面问题，不去解决问题，而是解决指出问题的先知，诬蔑先知愚昧，是疯子。先知这个人不靠谱，他说的话就不靠谱，不用理会。问题轻松解决。今天，我们面对批评或不同的声音，有没有比当时神的百姓做得更好？应该怎么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做？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二</a:t>
            </a: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、神的百姓处理批评的方式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843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95300" y="1295400"/>
            <a:ext cx="8153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何 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9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：</a:t>
            </a:r>
            <a:r>
              <a:rPr lang="en-US" altLang="zh-CN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15 </a:t>
            </a:r>
            <a:r>
              <a:rPr lang="zh-TW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他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們一切的惡事都在吉甲，我在那裡憎惡他們</a:t>
            </a:r>
            <a:r>
              <a:rPr lang="en-US" sz="2400" dirty="0" smtClean="0">
                <a:latin typeface="KaiTi" panose="02010609060101010101" pitchFamily="49" charset="-122"/>
                <a:ea typeface="KaiTi" panose="02010609060101010101" pitchFamily="49" charset="-122"/>
                <a:sym typeface="Symbol" panose="05050102010706020507" pitchFamily="18" charset="2"/>
              </a:rPr>
              <a:t>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altLang="zh-CN" sz="24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思考题</a:t>
            </a:r>
            <a:r>
              <a:rPr lang="zh-CN" altLang="en-US" sz="2400" dirty="0" smtClean="0">
                <a:latin typeface="KaiTi" panose="02010609060101010101" pitchFamily="49" charset="-122"/>
                <a:ea typeface="KaiTi" panose="02010609060101010101" pitchFamily="49" charset="-122"/>
              </a:rPr>
              <a:t>：吉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甲曾是以色列的信仰中心，设有邱坛，先知撒母耳常在那里献祭，以色列人也在那里献祭。哪儿发生了什么事情，让神憎恶他的百姓，又影响到何西阿先知那个时代呢？大家如果看看撒母耳记上</a:t>
            </a:r>
            <a:r>
              <a:rPr 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13-15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，就知道吉甲至少发生过两件事：扫罗王擅自献祭，被撒母耳责备“做了糊涂的事”，“他的王位必不长久”。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扫罗违背神的命令，留下当灭的牛羊，诡称“要献与耶和华你的神”；撒母耳斥责他说，“耶和華喜悅燔祭和平安祭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豈如喜悅人聽從他的話呢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？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聽命勝於獻祭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順從勝於公羊的脂油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悖逆的罪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與行邪術的罪相等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；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頑梗的罪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與拜虛神和偶像的罪相同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。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你既厭棄耶和華的命令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，</a:t>
            </a:r>
            <a:r>
              <a:rPr lang="zh-TW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耶和華也厭棄你作王</a:t>
            </a:r>
            <a:r>
              <a:rPr lang="zh-CN" altLang="en-US" sz="2400" dirty="0">
                <a:latin typeface="KaiTi" panose="02010609060101010101" pitchFamily="49" charset="-122"/>
                <a:ea typeface="KaiTi" panose="02010609060101010101" pitchFamily="49" charset="-122"/>
              </a:rPr>
              <a:t>。”一句话，神的百姓的悖逆是从不听话、不照神的吩咐敬拜开始，而且这种不顺从还打着敬拜神的幌子。这对我们今天的信仰生活有什么</a:t>
            </a:r>
            <a:r>
              <a:rPr lang="zh-CN" altLang="en-US" sz="2400">
                <a:latin typeface="KaiTi" panose="02010609060101010101" pitchFamily="49" charset="-122"/>
                <a:ea typeface="KaiTi" panose="02010609060101010101" pitchFamily="49" charset="-122"/>
              </a:rPr>
              <a:t>提</a:t>
            </a:r>
            <a:r>
              <a:rPr lang="zh-CN" altLang="en-US" sz="2400" smtClean="0">
                <a:latin typeface="KaiTi" panose="02010609060101010101" pitchFamily="49" charset="-122"/>
                <a:ea typeface="KaiTi" panose="02010609060101010101" pitchFamily="49" charset="-122"/>
              </a:rPr>
              <a:t>醒？</a:t>
            </a:r>
            <a:endParaRPr lang="en-US" altLang="zh-CN" sz="2400" dirty="0" smtClean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C6BA18-F5FA-4F8C-BC7E-2B63B484F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534400" cy="876300"/>
          </a:xfrm>
        </p:spPr>
        <p:txBody>
          <a:bodyPr>
            <a:noAutofit/>
          </a:bodyPr>
          <a:lstStyle/>
          <a:p>
            <a:pPr algn="l"/>
            <a: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altLang="zh-CN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/>
            </a:r>
            <a:br>
              <a:rPr 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</a:b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三</a:t>
            </a:r>
            <a:r>
              <a:rPr lang="zh-CN" altLang="en-US" sz="3200" dirty="0" smtClean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、恶事源于</a:t>
            </a:r>
            <a:r>
              <a:rPr lang="zh-TW" altLang="en-US" sz="3200" dirty="0">
                <a:solidFill>
                  <a:srgbClr val="FFC00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吉甲</a:t>
            </a:r>
            <a:endParaRPr lang="en-US" sz="3200" dirty="0">
              <a:solidFill>
                <a:srgbClr val="FFC00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226365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ARPPTCOMPATIBLERD03" val="RXP"/>
  <p:tag name="VARPPTTYPE" val="RXP"/>
  <p:tag name="VARPPTSLIDEFORMAT" val="RXP"/>
  <p:tag name="VARPPTCOMPATIBLE4" val="RXP"/>
  <p:tag name="VARSAVEMESSAGETIMESTAMP" val="RXP8/14/20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22512</TotalTime>
  <Words>720</Words>
  <Application>Microsoft Office PowerPoint</Application>
  <PresentationFormat>On-screen Show (4:3)</PresentationFormat>
  <Paragraphs>19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KaiTi</vt:lpstr>
      <vt:lpstr>隶书</vt:lpstr>
      <vt:lpstr>Calibri</vt:lpstr>
      <vt:lpstr>Constantia</vt:lpstr>
      <vt:lpstr>Symbol</vt:lpstr>
      <vt:lpstr>Wingdings 2</vt:lpstr>
      <vt:lpstr>Flow</vt:lpstr>
      <vt:lpstr>  何西阿书第十讲： 神的百姓拒绝认罪</vt:lpstr>
      <vt:lpstr>  一、神的百姓拒绝认罪的理由</vt:lpstr>
      <vt:lpstr>  二、神的百姓处理批评的方式</vt:lpstr>
      <vt:lpstr>  三、恶事源于吉甲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xwu</dc:creator>
  <cp:lastModifiedBy>Wu, Xiaoyi - (xwu)</cp:lastModifiedBy>
  <cp:revision>201</cp:revision>
  <dcterms:created xsi:type="dcterms:W3CDTF">2014-07-24T16:47:52Z</dcterms:created>
  <dcterms:modified xsi:type="dcterms:W3CDTF">2021-03-28T15:13:47Z</dcterms:modified>
</cp:coreProperties>
</file>