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108" d="100"/>
          <a:sy n="108" d="100"/>
        </p:scale>
        <p:origin x="678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9803D2-A45A-45A8-B498-872E3D89EF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0101B64-A3D0-4314-8810-4C317593BA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A5ED9B-3983-4B28-91E2-BD14BB26E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F960C-8A5F-48BE-A6D4-0A6990D441D9}" type="datetimeFigureOut">
              <a:rPr lang="en-US" smtClean="0"/>
              <a:t>11/21/2020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72DA06-AF89-4C85-A527-2E9C96E898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B66990-A9F0-421F-A884-BF9C7E1313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56D4-B063-4C5C-ACAB-AB183165C6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176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09AE48-4E32-4E6F-81B3-0B99E8477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617358D-A2A5-4F99-B7EB-6F3AD8C819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7DD894-7251-483F-A94E-487012E7C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F960C-8A5F-48BE-A6D4-0A6990D441D9}" type="datetimeFigureOut">
              <a:rPr lang="en-US" smtClean="0"/>
              <a:t>11/21/2020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647C2F-2B9A-4D7E-AF5C-A7FF038A2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36C721-71B2-484E-9BE8-A56733963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56D4-B063-4C5C-ACAB-AB183165C6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564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D97E1B-4E4F-45FC-BE46-D2C6664408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5F2CEF-896A-4914-A145-90415FBE9E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C23204-677C-45B1-8D71-916D936290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F960C-8A5F-48BE-A6D4-0A6990D441D9}" type="datetimeFigureOut">
              <a:rPr lang="en-US" smtClean="0"/>
              <a:t>11/21/2020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6F75F2-DC70-45F6-B2B4-96D0BD111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DC5D89-BFF2-4951-A32C-E9FE18D4B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56D4-B063-4C5C-ACAB-AB183165C6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7095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60F838-0769-4B24-9009-9117EBA3A6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BA8F67-A76A-4981-A15A-3CF1761D42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9F66F8-1BC5-477C-810D-7EB4F54065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F960C-8A5F-48BE-A6D4-0A6990D441D9}" type="datetimeFigureOut">
              <a:rPr lang="en-US" smtClean="0"/>
              <a:t>11/21/2020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069241-9A92-4C2B-A9E4-D8F7AF487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FE6359-E661-47A9-94F5-A375846DD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56D4-B063-4C5C-ACAB-AB183165C6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897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181565-EBA7-43BB-A218-3887994932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EF49D8-98E8-450B-BED8-0247FF34DA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E2F55D-95ED-4DA8-928B-F1DC73EA2F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F960C-8A5F-48BE-A6D4-0A6990D441D9}" type="datetimeFigureOut">
              <a:rPr lang="en-US" smtClean="0"/>
              <a:t>11/21/2020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6B24FC-D07B-421F-BD6D-E26F53261C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96FC4B-497A-4B89-82CA-D28B41E0C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56D4-B063-4C5C-ACAB-AB183165C6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481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DC7489-D4AB-458C-9E61-503BB382DC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02EA6-B717-4E75-82CE-67C2EFF273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A22697-336E-45DD-AE38-EB43F7BEB9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FF3E74-40A0-4AFA-B7AA-E5E0EBDA38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F960C-8A5F-48BE-A6D4-0A6990D441D9}" type="datetimeFigureOut">
              <a:rPr lang="en-US" smtClean="0"/>
              <a:t>11/21/2020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647ABA-96B8-4C48-93DA-5EF118EA9A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ACAB33-6B9F-40A4-99E5-3A0CA9F1CE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56D4-B063-4C5C-ACAB-AB183165C6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075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DB933B-9B9A-419F-AA49-6ADF733C44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1FC5C0-95D4-42B7-8746-3C363866D5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3A1D20-7ED2-45B5-9C14-074C0F3606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1FBE1DD-DFC0-41FE-8DEA-A5499327B3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7001901-04DA-48EA-B22B-19467601F7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4929727-2885-40F0-BD75-1E203AEC7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F960C-8A5F-48BE-A6D4-0A6990D441D9}" type="datetimeFigureOut">
              <a:rPr lang="en-US" smtClean="0"/>
              <a:t>11/21/2020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8F65526-1CD4-45F2-983B-819D47F3F6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AE2A337-F3DE-4E07-94C4-EAA82CFB7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56D4-B063-4C5C-ACAB-AB183165C6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4753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F604F5-58B1-40A6-B0B5-B2644A8BA8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BA25A4F-73A1-4C52-9E1F-90F28881CF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F960C-8A5F-48BE-A6D4-0A6990D441D9}" type="datetimeFigureOut">
              <a:rPr lang="en-US" smtClean="0"/>
              <a:t>11/21/2020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FC450E-0796-4320-80C1-08DA8906D4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70BB2F-32FF-49FC-94C9-492BB911B6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56D4-B063-4C5C-ACAB-AB183165C6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875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6BD7BE8-F9A5-42D3-A8EE-2A84B62F6A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F960C-8A5F-48BE-A6D4-0A6990D441D9}" type="datetimeFigureOut">
              <a:rPr lang="en-US" smtClean="0"/>
              <a:t>11/21/2020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A4EC0EA-C4FE-46DD-9886-38433CC6B8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E33A43-7AFF-47DD-AA97-810DAD465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56D4-B063-4C5C-ACAB-AB183165C6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833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4303DA-7062-4CDA-8749-47AB4D1BBE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394287-5A17-4F77-8B63-0530F70797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7EFC03-2A88-4990-B8C6-21FDC66056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B1A2F6-97DC-4C4B-B53E-B338CB938C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F960C-8A5F-48BE-A6D4-0A6990D441D9}" type="datetimeFigureOut">
              <a:rPr lang="en-US" smtClean="0"/>
              <a:t>11/21/2020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81734D-B261-48CB-A3EE-DF87021657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28A581-726E-4B20-8B27-5D990F196E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56D4-B063-4C5C-ACAB-AB183165C6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937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9D8355-1B33-43A3-8EB3-BC12D9E41E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E9F7AB9-3FB2-41C2-9BD9-3722836DB8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9797C0-4D22-4206-AFC4-68411151A5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D014DE-5C3C-4107-8F3F-DBE7873FE0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F960C-8A5F-48BE-A6D4-0A6990D441D9}" type="datetimeFigureOut">
              <a:rPr lang="en-US" smtClean="0"/>
              <a:t>11/21/2020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55B65D-7C14-4AEA-8C34-865192FAF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987A5C-6DAC-4705-803E-55A262586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56D4-B063-4C5C-ACAB-AB183165C6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556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5AED0BC-5E69-42B7-BBA8-16FA3D232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5AC806-7678-4EA7-AE15-71A9E0EBD4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2B3954-419D-47A0-ADC0-AB447993DE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3F960C-8A5F-48BE-A6D4-0A6990D441D9}" type="datetimeFigureOut">
              <a:rPr lang="en-US" smtClean="0"/>
              <a:t>11/21/2020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E28EF9-AC7C-47FE-BD4E-A07D804F08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67F7BA-F0C5-4B22-BE60-48024881F8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BE56D4-B063-4C5C-ACAB-AB183165C6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629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45D1C42-5EC7-4A49-B0C0-2864E7220B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	</a:t>
            </a:r>
            <a:r>
              <a:rPr lang="he-IL" dirty="0"/>
              <a:t>א</a:t>
            </a:r>
            <a:r>
              <a:rPr lang="en-US" dirty="0"/>
              <a:t>      Aleph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929E223-C80A-4A4C-B49C-5620543129A2}"/>
              </a:ext>
            </a:extLst>
          </p:cNvPr>
          <p:cNvSpPr/>
          <p:nvPr/>
        </p:nvSpPr>
        <p:spPr>
          <a:xfrm>
            <a:off x="491412" y="1813799"/>
            <a:ext cx="6096000" cy="292387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zh-TW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  </a:t>
            </a:r>
            <a:r>
              <a:rPr lang="zh-TW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行為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完全</a:t>
            </a:r>
            <a:r>
              <a:rPr lang="zh-TW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，遵行耶和華律法的，這人便為有福！</a:t>
            </a:r>
          </a:p>
          <a:p>
            <a:r>
              <a:rPr lang="en-US" altLang="zh-TW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  </a:t>
            </a:r>
            <a:r>
              <a:rPr lang="zh-TW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遵守他的法度，一心尋求他的，這人便為有福！</a:t>
            </a:r>
          </a:p>
          <a:p>
            <a:r>
              <a:rPr lang="en-US" altLang="zh-TW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3  </a:t>
            </a:r>
            <a:r>
              <a:rPr lang="zh-TW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這人不做非義的事，但遵行他的道。</a:t>
            </a:r>
          </a:p>
          <a:p>
            <a:r>
              <a:rPr lang="en-US" altLang="zh-TW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4  </a:t>
            </a:r>
            <a:r>
              <a:rPr lang="zh-TW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耶和華啊，你曾將你的訓詞吩咐我們，為要我們殷勤遵守。</a:t>
            </a:r>
          </a:p>
          <a:p>
            <a:r>
              <a:rPr lang="en-US" altLang="zh-TW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5  </a:t>
            </a:r>
            <a:r>
              <a:rPr lang="zh-TW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但願我行事堅定，得以遵守你的律例！</a:t>
            </a:r>
          </a:p>
          <a:p>
            <a:r>
              <a:rPr lang="en-US" altLang="zh-TW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6  </a:t>
            </a:r>
            <a:r>
              <a:rPr lang="zh-TW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我看重你的一切命令，就不至於羞愧。</a:t>
            </a:r>
          </a:p>
          <a:p>
            <a:r>
              <a:rPr lang="en-US" altLang="zh-TW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7  </a:t>
            </a:r>
            <a:r>
              <a:rPr lang="zh-TW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我學了你公義的判語，就要以正直的心稱謝你。</a:t>
            </a:r>
          </a:p>
          <a:p>
            <a:r>
              <a:rPr lang="en-US" altLang="zh-TW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8  </a:t>
            </a:r>
            <a:r>
              <a:rPr lang="zh-TW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我必守你的律例，求你總不要丟棄我。</a:t>
            </a:r>
            <a:endParaRPr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DEDD362-88D5-40E2-A621-0C01E5606769}"/>
              </a:ext>
            </a:extLst>
          </p:cNvPr>
          <p:cNvSpPr/>
          <p:nvPr/>
        </p:nvSpPr>
        <p:spPr>
          <a:xfrm>
            <a:off x="5939342" y="1813799"/>
            <a:ext cx="6096000" cy="3046988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he-IL" sz="2400" dirty="0"/>
              <a:t>​ 1 </a:t>
            </a:r>
            <a:r>
              <a:rPr lang="he-IL" sz="2400" dirty="0">
                <a:solidFill>
                  <a:srgbClr val="FF0000"/>
                </a:solidFill>
              </a:rPr>
              <a:t>א</a:t>
            </a:r>
            <a:r>
              <a:rPr lang="he-IL" sz="2400" dirty="0"/>
              <a:t>ַשְׁרֵ֥י תְמִֽימֵי־דָ֑רֶךְ הַֽ֝הֹלְכִ֗ים בְּתוֹרַ֥ת יְהוָֽה׃ </a:t>
            </a:r>
          </a:p>
          <a:p>
            <a:pPr algn="r"/>
            <a:r>
              <a:rPr lang="he-IL" sz="2400" dirty="0"/>
              <a:t>2  </a:t>
            </a:r>
            <a:r>
              <a:rPr lang="he-IL" sz="2400" dirty="0">
                <a:solidFill>
                  <a:srgbClr val="FF0000"/>
                </a:solidFill>
              </a:rPr>
              <a:t>אַ</a:t>
            </a:r>
            <a:r>
              <a:rPr lang="he-IL" sz="2400" dirty="0"/>
              <a:t>֭שְׁרֵי נֹצְרֵ֥י עֵדֹתָ֗יו בְּכָל־לֵ֥ב יִדְרְשֽׁוּהוּ׃ </a:t>
            </a:r>
          </a:p>
          <a:p>
            <a:pPr algn="r"/>
            <a:r>
              <a:rPr lang="he-IL" sz="2400" dirty="0"/>
              <a:t>3  </a:t>
            </a:r>
            <a:r>
              <a:rPr lang="he-IL" sz="2400" dirty="0">
                <a:solidFill>
                  <a:srgbClr val="FF0000"/>
                </a:solidFill>
              </a:rPr>
              <a:t>אַ֭</a:t>
            </a:r>
            <a:r>
              <a:rPr lang="he-IL" sz="2400" dirty="0"/>
              <a:t>ף לֹֽא־פָעֲל֣וּ עַוְלָ֑ה בִּדְרָכָ֥יו הָלָֽכוּ׃ </a:t>
            </a:r>
          </a:p>
          <a:p>
            <a:pPr algn="r"/>
            <a:r>
              <a:rPr lang="he-IL" sz="2400" dirty="0"/>
              <a:t>4  </a:t>
            </a:r>
            <a:r>
              <a:rPr lang="he-IL" sz="2400" dirty="0">
                <a:solidFill>
                  <a:srgbClr val="FF0000"/>
                </a:solidFill>
              </a:rPr>
              <a:t>אַ</a:t>
            </a:r>
            <a:r>
              <a:rPr lang="he-IL" sz="2400" dirty="0"/>
              <a:t>֭תָּה צִוִּ֥יתָה פִקֻּדֶ֗יךָ לִשְׁמֹ֥ר מְאֹֽד׃ </a:t>
            </a:r>
          </a:p>
          <a:p>
            <a:pPr algn="r"/>
            <a:r>
              <a:rPr lang="he-IL" sz="2400" dirty="0"/>
              <a:t>5  </a:t>
            </a:r>
            <a:r>
              <a:rPr lang="he-IL" sz="2400" dirty="0">
                <a:solidFill>
                  <a:srgbClr val="FF0000"/>
                </a:solidFill>
              </a:rPr>
              <a:t>אַ֭</a:t>
            </a:r>
            <a:r>
              <a:rPr lang="he-IL" sz="2400" dirty="0"/>
              <a:t>חֲלַי יִכֹּ֥נוּ דְרָכָ֗י לִשְׁמֹ֥ר חֻקֶּֽיךָ׃ </a:t>
            </a:r>
          </a:p>
          <a:p>
            <a:pPr algn="r"/>
            <a:r>
              <a:rPr lang="he-IL" sz="2400" dirty="0"/>
              <a:t>6  </a:t>
            </a:r>
            <a:r>
              <a:rPr lang="he-IL" sz="2400" dirty="0">
                <a:solidFill>
                  <a:srgbClr val="FF0000"/>
                </a:solidFill>
              </a:rPr>
              <a:t>אָ</a:t>
            </a:r>
            <a:r>
              <a:rPr lang="he-IL" sz="2400" dirty="0"/>
              <a:t>֥ז לֹא־אֵבֹ֑ושׁ בְּ֝הַבִּיטִ֗י אֶל־כָּל־מִצְוֹתֶֽיךָ׃ </a:t>
            </a:r>
          </a:p>
          <a:p>
            <a:pPr algn="r"/>
            <a:r>
              <a:rPr lang="he-IL" sz="2400" dirty="0"/>
              <a:t>7  </a:t>
            </a:r>
            <a:r>
              <a:rPr lang="he-IL" sz="2400" dirty="0">
                <a:solidFill>
                  <a:srgbClr val="FF0000"/>
                </a:solidFill>
              </a:rPr>
              <a:t>א</a:t>
            </a:r>
            <a:r>
              <a:rPr lang="he-IL" sz="2400" dirty="0"/>
              <a:t>ֹ֭ודְךָ בְּיֹ֣שֶׁר לֵבָ֑ב בְּ֝לָמְדִ֗י מִשְׁפְּטֵ֥י צִדְקֶֽךָ׃ </a:t>
            </a:r>
          </a:p>
          <a:p>
            <a:pPr algn="r"/>
            <a:r>
              <a:rPr lang="he-IL" sz="2400" dirty="0"/>
              <a:t>8  </a:t>
            </a:r>
            <a:r>
              <a:rPr lang="he-IL" sz="2400" dirty="0">
                <a:solidFill>
                  <a:srgbClr val="FF0000"/>
                </a:solidFill>
              </a:rPr>
              <a:t>א</a:t>
            </a:r>
            <a:r>
              <a:rPr lang="he-IL" sz="2400" dirty="0"/>
              <a:t>ֶת־חֻקֶּ֥יךָ אֶשְׁמֹ֑ר אַֽל־תַּעַזְבֵ֥נִי עַד־מְאֹֽד׃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167642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D3DB2C-ADEC-4D73-88F6-ECF7A862C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י</a:t>
            </a:r>
            <a:r>
              <a:rPr lang="en-US" dirty="0"/>
              <a:t>    </a:t>
            </a:r>
            <a:r>
              <a:rPr lang="en-US" dirty="0" err="1"/>
              <a:t>Yod</a:t>
            </a: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3820E15-CAF5-4588-A292-0D431F9266FF}"/>
              </a:ext>
            </a:extLst>
          </p:cNvPr>
          <p:cNvSpPr/>
          <p:nvPr/>
        </p:nvSpPr>
        <p:spPr>
          <a:xfrm>
            <a:off x="287045" y="2274838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zh-TW" sz="1600" b="1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73</a:t>
            </a:r>
            <a:r>
              <a:rPr lang="zh-TW" altLang="en-US" sz="1600" b="1" dirty="0">
                <a:latin typeface="KaiTi" panose="02010609060101010101" pitchFamily="49" charset="-122"/>
                <a:ea typeface="KaiTi" panose="02010609060101010101" pitchFamily="49" charset="-122"/>
              </a:rPr>
              <a:t> 你的手製造我，建立我，求你賜我悟性，可以學習你的命令。</a:t>
            </a:r>
            <a:br>
              <a:rPr lang="zh-TW" altLang="en-US" sz="1600" b="1" dirty="0"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sz="1600" b="1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74</a:t>
            </a:r>
            <a:r>
              <a:rPr lang="zh-TW" altLang="en-US" sz="1600" b="1" dirty="0">
                <a:latin typeface="KaiTi" panose="02010609060101010101" pitchFamily="49" charset="-122"/>
                <a:ea typeface="KaiTi" panose="02010609060101010101" pitchFamily="49" charset="-122"/>
              </a:rPr>
              <a:t> 敬畏你的人見我就要歡喜，因我仰望你的話。</a:t>
            </a:r>
            <a:br>
              <a:rPr lang="zh-TW" altLang="en-US" sz="1600" b="1" dirty="0"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sz="1600" b="1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75</a:t>
            </a:r>
            <a:r>
              <a:rPr lang="zh-TW" altLang="en-US" sz="1600" b="1" dirty="0">
                <a:latin typeface="KaiTi" panose="02010609060101010101" pitchFamily="49" charset="-122"/>
                <a:ea typeface="KaiTi" panose="02010609060101010101" pitchFamily="49" charset="-122"/>
              </a:rPr>
              <a:t> 耶和華啊，我知道你的判語是公義的，你使我受苦是以誠實待我。</a:t>
            </a:r>
            <a:br>
              <a:rPr lang="zh-TW" altLang="en-US" sz="1600" b="1" dirty="0"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sz="1600" b="1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76</a:t>
            </a:r>
            <a:r>
              <a:rPr lang="zh-TW" altLang="en-US" sz="1600" b="1" dirty="0">
                <a:latin typeface="KaiTi" panose="02010609060101010101" pitchFamily="49" charset="-122"/>
                <a:ea typeface="KaiTi" panose="02010609060101010101" pitchFamily="49" charset="-122"/>
              </a:rPr>
              <a:t> 求你照著應許僕人的話，以慈愛安慰我。</a:t>
            </a:r>
            <a:br>
              <a:rPr lang="zh-TW" altLang="en-US" sz="1600" b="1" dirty="0"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sz="1600" b="1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77</a:t>
            </a:r>
            <a:r>
              <a:rPr lang="zh-TW" altLang="en-US" sz="1600" b="1" dirty="0">
                <a:latin typeface="KaiTi" panose="02010609060101010101" pitchFamily="49" charset="-122"/>
                <a:ea typeface="KaiTi" panose="02010609060101010101" pitchFamily="49" charset="-122"/>
              </a:rPr>
              <a:t> 願你的慈悲臨到我，使我存活，因你的律法是我所喜愛的。</a:t>
            </a:r>
            <a:br>
              <a:rPr lang="zh-TW" altLang="en-US" sz="1600" b="1" dirty="0"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sz="1600" b="1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78</a:t>
            </a:r>
            <a:r>
              <a:rPr lang="zh-TW" altLang="en-US" sz="1600" b="1" dirty="0">
                <a:latin typeface="KaiTi" panose="02010609060101010101" pitchFamily="49" charset="-122"/>
                <a:ea typeface="KaiTi" panose="02010609060101010101" pitchFamily="49" charset="-122"/>
              </a:rPr>
              <a:t> 願驕傲人蒙羞，因為他們無理地傾覆我，但我要思想你的訓詞。</a:t>
            </a:r>
            <a:br>
              <a:rPr lang="zh-TW" altLang="en-US" sz="1600" b="1" dirty="0"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sz="1600" b="1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79</a:t>
            </a:r>
            <a:r>
              <a:rPr lang="zh-TW" altLang="en-US" sz="1600" b="1" dirty="0">
                <a:latin typeface="KaiTi" panose="02010609060101010101" pitchFamily="49" charset="-122"/>
                <a:ea typeface="KaiTi" panose="02010609060101010101" pitchFamily="49" charset="-122"/>
              </a:rPr>
              <a:t> 願敬畏你的人歸向我，他們就知道你的法度。</a:t>
            </a:r>
            <a:br>
              <a:rPr lang="zh-TW" altLang="en-US" sz="1600" b="1" dirty="0"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sz="1600" b="1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80</a:t>
            </a:r>
            <a:r>
              <a:rPr lang="zh-TW" altLang="en-US" sz="1600" b="1" dirty="0">
                <a:latin typeface="KaiTi" panose="02010609060101010101" pitchFamily="49" charset="-122"/>
                <a:ea typeface="KaiTi" panose="02010609060101010101" pitchFamily="49" charset="-122"/>
              </a:rPr>
              <a:t> 願我的心在你的律例上完全，使我不致蒙羞。</a:t>
            </a:r>
            <a:endParaRPr lang="en-US" sz="1600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43E36CF-0D79-43BE-ABF2-368F5E12AFE0}"/>
              </a:ext>
            </a:extLst>
          </p:cNvPr>
          <p:cNvSpPr/>
          <p:nvPr/>
        </p:nvSpPr>
        <p:spPr>
          <a:xfrm>
            <a:off x="5462726" y="2203817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he-IL" baseline="30000" dirty="0"/>
              <a:t>73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י</a:t>
            </a:r>
            <a:r>
              <a:rPr lang="he-IL" dirty="0"/>
              <a:t>ָדֶ֣יךָ עָ֭שׂוּנִי וַֽיְכוֹנְנ֑וּנִי הֲ֝בִינֵ֗נִי וְאֶלְמְדָ֥ה מִצְוֹתֶֽיךָ׃ </a:t>
            </a:r>
            <a:br>
              <a:rPr lang="he-IL" dirty="0"/>
            </a:br>
            <a:r>
              <a:rPr lang="he-IL" baseline="30000" dirty="0"/>
              <a:t>74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יְ֭</a:t>
            </a:r>
            <a:r>
              <a:rPr lang="he-IL" dirty="0"/>
              <a:t>רֵאֶיךָ יִרְא֣וּנִי וְיִשְׂמָ֑חוּ כִּ֖י לִדְבָרְךָ֣ יִחָֽלְתִּי׃ </a:t>
            </a:r>
            <a:br>
              <a:rPr lang="he-IL" dirty="0"/>
            </a:br>
            <a:r>
              <a:rPr lang="he-IL" baseline="30000" dirty="0"/>
              <a:t>75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י</a:t>
            </a:r>
            <a:r>
              <a:rPr lang="he-IL" dirty="0"/>
              <a:t>ָדַ֣עְתִּי יְ֭הוָה כִּי־צֶ֣דֶק מִשְׁפָּטֶ֑יךָ וֶ֝אֱמוּנָ֗ה עִנִּיתָֽנִי׃ </a:t>
            </a:r>
            <a:br>
              <a:rPr lang="he-IL" dirty="0"/>
            </a:br>
            <a:r>
              <a:rPr lang="he-IL" baseline="30000" dirty="0"/>
              <a:t>76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י</a:t>
            </a:r>
            <a:r>
              <a:rPr lang="he-IL" dirty="0"/>
              <a:t>ְהִי־נָ֣א חַסְדְּךָ֣ לְנַחֲמֵ֑נִי כְּאִמְרָתְךָ֥ לְעַבְדֶּֽךָ׃ </a:t>
            </a:r>
            <a:br>
              <a:rPr lang="he-IL" dirty="0"/>
            </a:br>
            <a:r>
              <a:rPr lang="he-IL" baseline="30000" dirty="0"/>
              <a:t>77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י</a:t>
            </a:r>
            <a:r>
              <a:rPr lang="he-IL" dirty="0"/>
              <a:t>ְבֹא֣וּנִי רַחֲמֶ֣יךָ וְאֶֽחְיֶ֑ה כִּי־תֹֽ֝ורָתְךָ֗ שַֽׁעֲשֻׁעָֽי׃ </a:t>
            </a:r>
            <a:br>
              <a:rPr lang="he-IL" dirty="0"/>
            </a:br>
            <a:r>
              <a:rPr lang="he-IL" baseline="30000" dirty="0"/>
              <a:t>78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י</a:t>
            </a:r>
            <a:r>
              <a:rPr lang="he-IL" dirty="0"/>
              <a:t>ֵבֹ֣שׁוּ זֵ֭דִים כִּי־שֶׁ֣קֶר עִוְּת֑וּנִי אֲ֝נִ֗י אָשִׂ֥יחַ בְּפִקּוּדֶֽיךָ׃ </a:t>
            </a:r>
            <a:br>
              <a:rPr lang="he-IL" dirty="0"/>
            </a:br>
            <a:r>
              <a:rPr lang="he-IL" baseline="30000" dirty="0"/>
              <a:t>79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יָ</a:t>
            </a:r>
            <a:r>
              <a:rPr lang="he-IL" dirty="0"/>
              <a:t>שׁ֣וּבוּ לִ֣י יְרֵאֶ֑יךָ וְ֝יֹדְעֵ֗ו עֵדֹתֶֽיךָ׃ </a:t>
            </a:r>
            <a:br>
              <a:rPr lang="he-IL" dirty="0"/>
            </a:br>
            <a:r>
              <a:rPr lang="he-IL" baseline="30000" dirty="0"/>
              <a:t>80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יְ</a:t>
            </a:r>
            <a:r>
              <a:rPr lang="he-IL" dirty="0"/>
              <a:t>הִֽי־לִבִּ֣י תָמִ֣ים בְּחֻקֶּ֑יךָ לְ֝מַ֗עַן לֹ֣א אֵבֹֽושׁ׃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55487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FAE677-6301-4415-95FD-9ADFCFC216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כ</a:t>
            </a:r>
            <a:r>
              <a:rPr lang="en-US" dirty="0"/>
              <a:t>    Kaph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14530B5-BC1E-41FF-9D34-29308B5F0288}"/>
              </a:ext>
            </a:extLst>
          </p:cNvPr>
          <p:cNvSpPr/>
          <p:nvPr/>
        </p:nvSpPr>
        <p:spPr>
          <a:xfrm>
            <a:off x="278167" y="2136338"/>
            <a:ext cx="6096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zh-TW" b="1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81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 我心渴想你的救恩，仰望你的應許。</a:t>
            </a:r>
            <a:b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82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 我因盼望你的應許眼睛失明，說：「你何時安慰我？」</a:t>
            </a:r>
            <a:b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83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 我好像煙薰的皮袋，卻不忘記你的律例。</a:t>
            </a:r>
            <a:b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84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 你僕人的年日有多少呢？你幾時向逼迫我的人施行審判呢？</a:t>
            </a:r>
            <a:b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85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 不從你律法的驕傲人，為我掘了坑。</a:t>
            </a:r>
            <a:b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86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 你的命令盡都誠實，他們無理地逼迫我，求你幫助我。</a:t>
            </a:r>
            <a:b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87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 他們幾乎把我從世上滅絕，但我沒有離棄你的訓詞。</a:t>
            </a:r>
            <a:b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88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 求你照你的慈愛將我救活，我就遵守你口中的法度。</a:t>
            </a:r>
            <a:endParaRPr lang="en-US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0A00C55-7F55-493C-8DD1-BBC2D0331A3F}"/>
              </a:ext>
            </a:extLst>
          </p:cNvPr>
          <p:cNvSpPr/>
          <p:nvPr/>
        </p:nvSpPr>
        <p:spPr>
          <a:xfrm>
            <a:off x="5755688" y="2167116"/>
            <a:ext cx="6096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he-IL" sz="2000" baseline="30000" dirty="0"/>
              <a:t>81</a:t>
            </a:r>
            <a:r>
              <a:rPr lang="he-IL" sz="2000" dirty="0"/>
              <a:t> </a:t>
            </a:r>
            <a:r>
              <a:rPr lang="he-IL" sz="2000" dirty="0">
                <a:solidFill>
                  <a:srgbClr val="FF0000"/>
                </a:solidFill>
              </a:rPr>
              <a:t>כ</a:t>
            </a:r>
            <a:r>
              <a:rPr lang="he-IL" sz="2000" dirty="0"/>
              <a:t>ָּלְתָ֣ה לִתְשׁוּעָתְךָ֣ נַפְשִׁ֑י לִדְבָרְךָ֥ יִחָֽלְתִּי׃ </a:t>
            </a:r>
            <a:br>
              <a:rPr lang="he-IL" sz="2000" dirty="0"/>
            </a:br>
            <a:r>
              <a:rPr lang="he-IL" sz="2000" baseline="30000" dirty="0"/>
              <a:t>82</a:t>
            </a:r>
            <a:r>
              <a:rPr lang="he-IL" sz="2000" dirty="0"/>
              <a:t> </a:t>
            </a:r>
            <a:r>
              <a:rPr lang="he-IL" sz="2000" dirty="0">
                <a:solidFill>
                  <a:srgbClr val="FF0000"/>
                </a:solidFill>
              </a:rPr>
              <a:t>כּ</a:t>
            </a:r>
            <a:r>
              <a:rPr lang="he-IL" sz="2000" dirty="0"/>
              <a:t>ָל֣וּ עֵ֭ינַי לְאִמְרָתֶ֑ךָ לֵ֝אמֹ֗ר מָתַ֥י תְּֽנַחֲמֵֽנִי׃ </a:t>
            </a:r>
            <a:br>
              <a:rPr lang="he-IL" sz="2000" dirty="0"/>
            </a:br>
            <a:r>
              <a:rPr lang="he-IL" sz="2000" baseline="30000" dirty="0"/>
              <a:t>83</a:t>
            </a:r>
            <a:r>
              <a:rPr lang="he-IL" sz="2000" dirty="0"/>
              <a:t> </a:t>
            </a:r>
            <a:r>
              <a:rPr lang="he-IL" sz="2000" dirty="0">
                <a:solidFill>
                  <a:srgbClr val="FF0000"/>
                </a:solidFill>
              </a:rPr>
              <a:t>כִּֽ</a:t>
            </a:r>
            <a:r>
              <a:rPr lang="he-IL" sz="2000" dirty="0"/>
              <a:t>י־הָ֭יִיתִי כְּנֹ֣אד בְּקִיטֹ֑ור חֻ֝קֶּ֗יךָ לֹ֣א שָׁכָֽחְתִּי׃ </a:t>
            </a:r>
            <a:br>
              <a:rPr lang="he-IL" sz="2000" dirty="0"/>
            </a:br>
            <a:r>
              <a:rPr lang="he-IL" sz="2000" baseline="30000" dirty="0"/>
              <a:t>84</a:t>
            </a:r>
            <a:r>
              <a:rPr lang="he-IL" sz="2000" dirty="0"/>
              <a:t> </a:t>
            </a:r>
            <a:r>
              <a:rPr lang="he-IL" sz="2000" dirty="0">
                <a:solidFill>
                  <a:srgbClr val="FF0000"/>
                </a:solidFill>
              </a:rPr>
              <a:t>כּ</a:t>
            </a:r>
            <a:r>
              <a:rPr lang="he-IL" sz="2000" dirty="0"/>
              <a:t>ַמָּ֥ה יְמֵֽי־עַבְדֶּ֑ךָ מָתַ֬י תַּעֲשֶׂ֖ה בְרֹדְפַ֣י מִשְׁפָּֽט׃ </a:t>
            </a:r>
            <a:br>
              <a:rPr lang="he-IL" sz="2000" dirty="0"/>
            </a:br>
            <a:r>
              <a:rPr lang="he-IL" sz="2000" baseline="30000" dirty="0"/>
              <a:t>85</a:t>
            </a:r>
            <a:r>
              <a:rPr lang="he-IL" sz="2000" dirty="0"/>
              <a:t> </a:t>
            </a:r>
            <a:r>
              <a:rPr lang="he-IL" sz="2000" dirty="0">
                <a:solidFill>
                  <a:srgbClr val="FF0000"/>
                </a:solidFill>
              </a:rPr>
              <a:t>כָּ</a:t>
            </a:r>
            <a:r>
              <a:rPr lang="he-IL" sz="2000" dirty="0"/>
              <a:t>ֽרוּ־לִ֣י זֵדִ֣ים שִׁיחֹ֑ות אֲ֝שֶׁ֗ר לֹ֣א כְתוֹרָתֶֽךָ׃ </a:t>
            </a:r>
            <a:br>
              <a:rPr lang="he-IL" sz="2000" dirty="0"/>
            </a:br>
            <a:r>
              <a:rPr lang="he-IL" sz="2000" baseline="30000" dirty="0"/>
              <a:t>86</a:t>
            </a:r>
            <a:r>
              <a:rPr lang="he-IL" sz="2000" dirty="0"/>
              <a:t> </a:t>
            </a:r>
            <a:r>
              <a:rPr lang="he-IL" sz="2000" dirty="0">
                <a:solidFill>
                  <a:srgbClr val="FF0000"/>
                </a:solidFill>
              </a:rPr>
              <a:t>כּ</a:t>
            </a:r>
            <a:r>
              <a:rPr lang="he-IL" sz="2000" dirty="0"/>
              <a:t>ָל־מִצְוֹתֶ֥יךָ אֱמוּנָ֑ה שֶׁ֖קֶר רְדָפ֣וּנִי עָזְרֵֽנִי׃ </a:t>
            </a:r>
            <a:br>
              <a:rPr lang="he-IL" sz="2000" dirty="0"/>
            </a:br>
            <a:r>
              <a:rPr lang="he-IL" sz="2000" baseline="30000" dirty="0"/>
              <a:t>87</a:t>
            </a:r>
            <a:r>
              <a:rPr lang="he-IL" sz="2000" dirty="0"/>
              <a:t> </a:t>
            </a:r>
            <a:r>
              <a:rPr lang="he-IL" sz="2000" dirty="0">
                <a:solidFill>
                  <a:srgbClr val="FF0000"/>
                </a:solidFill>
              </a:rPr>
              <a:t>כִּ</a:t>
            </a:r>
            <a:r>
              <a:rPr lang="he-IL" sz="2000" dirty="0"/>
              <a:t>֭מְעַט כִּלּ֣וּנִי בָאָ֑רֶץ וַ֝אֲנִ֗י לֹא־עָזַ֥בְתִּי פִקֻּודֶֽיךָ׃ </a:t>
            </a:r>
            <a:br>
              <a:rPr lang="he-IL" sz="2000" dirty="0"/>
            </a:br>
            <a:r>
              <a:rPr lang="he-IL" sz="2000" baseline="30000" dirty="0"/>
              <a:t>88</a:t>
            </a:r>
            <a:r>
              <a:rPr lang="he-IL" sz="2000" dirty="0"/>
              <a:t> </a:t>
            </a:r>
            <a:r>
              <a:rPr lang="he-IL" sz="2000" dirty="0">
                <a:solidFill>
                  <a:srgbClr val="FF0000"/>
                </a:solidFill>
              </a:rPr>
              <a:t>כּ</a:t>
            </a:r>
            <a:r>
              <a:rPr lang="he-IL" sz="2000" dirty="0"/>
              <a:t>ְחַסְדְּךָ֥ חַיֵּ֑נִי וְ֝אֶשְׁמְרָ֗ה עֵד֥וּת פִּֽיךָ׃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300544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5935A5-102E-42E1-83BA-736A883FA8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ל</a:t>
            </a:r>
            <a:r>
              <a:rPr lang="en-US" dirty="0"/>
              <a:t>    </a:t>
            </a:r>
            <a:r>
              <a:rPr lang="en-US" dirty="0" err="1"/>
              <a:t>Lamedh</a:t>
            </a: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260837D-A2E5-4626-BEAD-7DCAAD47F6B1}"/>
              </a:ext>
            </a:extLst>
          </p:cNvPr>
          <p:cNvSpPr/>
          <p:nvPr/>
        </p:nvSpPr>
        <p:spPr>
          <a:xfrm>
            <a:off x="606641" y="2363614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89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耶和華啊，你的話安定在天，直到永遠。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90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你的誠實存到萬代，你堅定了地，地就長存。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91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天地照你的安排存到今日，萬物都是你的僕役。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92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我若不是喜愛你的律法，早就在苦難中滅絕了。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93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我永不忘記你的訓詞，因你用這訓詞將我救活了。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94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我是屬你的，求你救我，因我尋求了你的訓詞。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95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惡人等待我，要滅絕我，我卻要揣摩你的法度。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96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我看萬事盡都有限，唯有你的命令極其寬廣。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171634A-4B1E-40A4-A5C4-B2CBAD0089C9}"/>
              </a:ext>
            </a:extLst>
          </p:cNvPr>
          <p:cNvSpPr/>
          <p:nvPr/>
        </p:nvSpPr>
        <p:spPr>
          <a:xfrm>
            <a:off x="5489359" y="2363614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he-IL" baseline="30000" dirty="0"/>
              <a:t>89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לְ</a:t>
            </a:r>
            <a:r>
              <a:rPr lang="he-IL" dirty="0"/>
              <a:t>עוֹלָ֥ם יְהוָ֑ה דְּ֝בָרְךָ֗ נִצָּ֥ב בַּשָּׁמָֽיִם׃ </a:t>
            </a:r>
            <a:br>
              <a:rPr lang="he-IL" dirty="0"/>
            </a:br>
            <a:r>
              <a:rPr lang="he-IL" baseline="30000" dirty="0"/>
              <a:t>90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ל</a:t>
            </a:r>
            <a:r>
              <a:rPr lang="he-IL" dirty="0"/>
              <a:t>ְדֹ֣ר וָ֭דֹר אֱמֽוּנָתֶ֑ךָ כּוֹנַ֥נְתָּ אֶ֝֗רֶץ וַֽתַּעֲמֹֽד׃ </a:t>
            </a:r>
            <a:br>
              <a:rPr lang="he-IL" dirty="0"/>
            </a:br>
            <a:r>
              <a:rPr lang="he-IL" baseline="30000" dirty="0"/>
              <a:t>91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לְ</a:t>
            </a:r>
            <a:r>
              <a:rPr lang="he-IL" dirty="0"/>
              <a:t>ֽ֭מִשְׁפָּטֶיךָ עָמְד֣וּ הַיֹּ֑ום כִּ֖י הַכֹּ֣ל עֲבָדֶֽיךָ׃ </a:t>
            </a:r>
            <a:br>
              <a:rPr lang="he-IL" dirty="0"/>
            </a:br>
            <a:r>
              <a:rPr lang="he-IL" baseline="30000" dirty="0"/>
              <a:t>92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ל</a:t>
            </a:r>
            <a:r>
              <a:rPr lang="he-IL" dirty="0"/>
              <a:t>וּלֵ֣י תֹ֭ורָתְךָ שַׁעֲשֻׁעָ֑י אָ֝֗ז אָבַ֥דְתִּי בְעָנְיִֽי׃ </a:t>
            </a:r>
            <a:br>
              <a:rPr lang="he-IL" dirty="0"/>
            </a:br>
            <a:r>
              <a:rPr lang="he-IL" baseline="30000" dirty="0"/>
              <a:t>93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לְ</a:t>
            </a:r>
            <a:r>
              <a:rPr lang="he-IL" dirty="0"/>
              <a:t>֭עוֹלָם לֹא־אֶשְׁכַּ֣ח פִּקּוּדֶ֑יךָ כִּ֥י בָ֝֗ם חִיִּיתָֽנִי׃ </a:t>
            </a:r>
            <a:br>
              <a:rPr lang="he-IL" dirty="0"/>
            </a:br>
            <a:r>
              <a:rPr lang="he-IL" baseline="30000" dirty="0"/>
              <a:t>94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לְ</a:t>
            </a:r>
            <a:r>
              <a:rPr lang="he-IL" dirty="0"/>
              <a:t>ֽךָ־אֲ֭נִי הוֹשִׁיעֵ֑נִי כִּ֖י פִקּוּדֶ֣יךָ דָרָֽשְׁתִּי׃ </a:t>
            </a:r>
            <a:br>
              <a:rPr lang="he-IL" dirty="0"/>
            </a:br>
            <a:r>
              <a:rPr lang="he-IL" baseline="30000" dirty="0"/>
              <a:t>95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לִ</a:t>
            </a:r>
            <a:r>
              <a:rPr lang="he-IL" dirty="0"/>
              <a:t>֤י קִוּ֣וּ רְשָׁעִ֣ים לְאַבְּדֵ֑נִי עֵ֝דֹתֶ֗יךָ אֶתְבּוֹנָֽן׃ </a:t>
            </a:r>
            <a:br>
              <a:rPr lang="he-IL" dirty="0"/>
            </a:br>
            <a:r>
              <a:rPr lang="he-IL" baseline="30000" dirty="0"/>
              <a:t>96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ל</a:t>
            </a:r>
            <a:r>
              <a:rPr lang="he-IL" dirty="0"/>
              <a:t>ְֽכָל תִּ֭כְלָה רָאִ֣יתִי קֵ֑ץ רְחָבָ֖ה מִצְוָתְךָ֣ מְאֹֽד׃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97423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504AD4-6693-425D-8A62-13B4E528A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מ</a:t>
            </a:r>
            <a:r>
              <a:rPr lang="en-US" dirty="0"/>
              <a:t>    Mem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8306AE3-287C-4216-AA78-54BC27339974}"/>
              </a:ext>
            </a:extLst>
          </p:cNvPr>
          <p:cNvSpPr/>
          <p:nvPr/>
        </p:nvSpPr>
        <p:spPr>
          <a:xfrm>
            <a:off x="269290" y="2399125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97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我何等愛慕你的律法，終日不住地思想。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98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你的命令常存在我心裡，使我比仇敵有智慧。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99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我比我的師傅更通達，因我思想你的法度。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100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我比年老的更明白，因我守了你的訓詞。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101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我禁止我腳走一切的邪路，為要遵守你的話。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102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我沒有偏離你的典章，因為你教訓了我。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103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你的言語在我上膛何等甘美，在我口中比蜜更甜！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104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我藉著你的訓詞得以明白，所以我恨一切的假道。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267E985-4D5F-473B-AE5C-3B6010EB8DA2}"/>
              </a:ext>
            </a:extLst>
          </p:cNvPr>
          <p:cNvSpPr/>
          <p:nvPr/>
        </p:nvSpPr>
        <p:spPr>
          <a:xfrm>
            <a:off x="5631402" y="2461269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he-IL" baseline="30000" dirty="0"/>
              <a:t>97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מָֽ</a:t>
            </a:r>
            <a:r>
              <a:rPr lang="he-IL" dirty="0"/>
              <a:t>ה־אָהַ֥בְתִּי תוֹרָתֶ֑ךָ כָּל־הַ֝יֹּ֗ום הִ֣יא שִׂיחָתִֽי׃ </a:t>
            </a:r>
            <a:br>
              <a:rPr lang="he-IL" dirty="0"/>
            </a:br>
            <a:r>
              <a:rPr lang="he-IL" baseline="30000" dirty="0"/>
              <a:t>98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מ</a:t>
            </a:r>
            <a:r>
              <a:rPr lang="he-IL" dirty="0"/>
              <a:t>ֵ֭אֹ֣יְבַי תְּחַכְּמֵ֣נִי מִצְוֹתֶ֑ךָ כִּ֖י לְעוֹלָ֣ם הִיא־לִֽי׃ </a:t>
            </a:r>
            <a:br>
              <a:rPr lang="he-IL" dirty="0"/>
            </a:br>
            <a:r>
              <a:rPr lang="he-IL" baseline="30000" dirty="0"/>
              <a:t>99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מ</a:t>
            </a:r>
            <a:r>
              <a:rPr lang="he-IL" dirty="0"/>
              <a:t>ִכָּל־מְלַמְּדַ֥י הִשְׂכַּ֑לְתִּי כִּ֥י עֵ֝דְוֹתֶ֗יךָ שִׂ֣יחָה לִֽֿי׃ </a:t>
            </a:r>
            <a:br>
              <a:rPr lang="he-IL" dirty="0"/>
            </a:br>
            <a:r>
              <a:rPr lang="he-IL" baseline="30000" dirty="0"/>
              <a:t>100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מ</a:t>
            </a:r>
            <a:r>
              <a:rPr lang="he-IL" dirty="0"/>
              <a:t>ִזְּקֵנִ֥ים אֶתְבּוֹנָ֑ן כִּ֖י פִקּוּדֶ֣יךָ נָצָֽרְתִּי׃ </a:t>
            </a:r>
            <a:br>
              <a:rPr lang="he-IL" dirty="0"/>
            </a:br>
            <a:r>
              <a:rPr lang="he-IL" baseline="30000" dirty="0"/>
              <a:t>101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מִ</a:t>
            </a:r>
            <a:r>
              <a:rPr lang="he-IL" dirty="0"/>
              <a:t>כָּל־אֹ֣רַח רָ֭ע כָּלִ֣אתִי רַגְלָ֑י לְ֝מַ֗עַן אֶשְׁמֹ֥ר דְּבָרֶֽךָ׃ </a:t>
            </a:r>
            <a:br>
              <a:rPr lang="he-IL" dirty="0"/>
            </a:br>
            <a:r>
              <a:rPr lang="he-IL" baseline="30000" dirty="0"/>
              <a:t>102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מ</a:t>
            </a:r>
            <a:r>
              <a:rPr lang="he-IL" dirty="0"/>
              <a:t>ִמִּשְׁפָּטֶ֥יךָ לֹא־סָ֑רְתִּי כִּֽי־אַ֝תָּ֗ה הוֹרֵתָֽנִי׃ </a:t>
            </a:r>
            <a:br>
              <a:rPr lang="he-IL" dirty="0"/>
            </a:br>
            <a:r>
              <a:rPr lang="he-IL" baseline="30000" dirty="0"/>
              <a:t>103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מ</a:t>
            </a:r>
            <a:r>
              <a:rPr lang="he-IL" dirty="0"/>
              <a:t>ַה־נִּמְלְצ֣וּ לְ֭חִכִּי אִמְרָתֶ֗ךָ מִדְּבַ֥שׁ לְפִֽי׃ </a:t>
            </a:r>
            <a:br>
              <a:rPr lang="he-IL" dirty="0"/>
            </a:br>
            <a:r>
              <a:rPr lang="he-IL" baseline="30000" dirty="0"/>
              <a:t>104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מ</a:t>
            </a:r>
            <a:r>
              <a:rPr lang="he-IL" dirty="0"/>
              <a:t>ִפִּקּוּדֶ֥יךָ אֶתְבּוֹנָ֑ן עַל־כֵּ֝֗ן שָׂנֵ֤אתִי׀ כָּל־אֹ֬רַח שָֽׁקֶר׃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33370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A72CB2-AB32-4291-A3C7-BF24D3E247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נ</a:t>
            </a:r>
            <a:r>
              <a:rPr lang="en-US" dirty="0"/>
              <a:t>    Nun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7273A93-0287-4F8A-9D1E-D8D89D190F40}"/>
              </a:ext>
            </a:extLst>
          </p:cNvPr>
          <p:cNvSpPr/>
          <p:nvPr/>
        </p:nvSpPr>
        <p:spPr>
          <a:xfrm>
            <a:off x="251534" y="2305014"/>
            <a:ext cx="6096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105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你的話是我腳前的燈，是我路上的光。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106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你公義的典章，我曾起誓遵守，我必按誓而行。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107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我甚是受苦，耶和華啊，求你照你的話將我救活。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108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耶和華啊，求你悅納我口中的讚美為供物，又將你的典章教訓我。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109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我的性命常在危險之中，我卻不忘記你的律法。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110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惡人為我設下網羅，我卻沒有偏離你的訓詞。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111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我以你的法度為永遠的產業，因這是我心中所喜愛的。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112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我的心專向你的律例，永遠遵行，一直到底。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22AD7B-D3D1-4025-834A-467C10BA68B2}"/>
              </a:ext>
            </a:extLst>
          </p:cNvPr>
          <p:cNvSpPr/>
          <p:nvPr/>
        </p:nvSpPr>
        <p:spPr>
          <a:xfrm>
            <a:off x="5595891" y="2443513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he-IL" baseline="30000" dirty="0"/>
              <a:t>105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נֵ</a:t>
            </a:r>
            <a:r>
              <a:rPr lang="he-IL" dirty="0"/>
              <a:t>ר־לְרַגְלִ֥י דְבָרֶ֑ךָ וְ֝אֹ֗ור לִנְתִיבָתִֽי׃ </a:t>
            </a:r>
            <a:br>
              <a:rPr lang="he-IL" dirty="0"/>
            </a:br>
            <a:r>
              <a:rPr lang="he-IL" baseline="30000" dirty="0"/>
              <a:t>106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נ</a:t>
            </a:r>
            <a:r>
              <a:rPr lang="he-IL" dirty="0"/>
              <a:t>ִשְׁבַּ֥עְתִּי וָאֲקַיֵּ֑מָה לִ֝שְׁמֹ֗ר מִשְׁפְּטֵ֥י צִדְקֶֽךָ׃ </a:t>
            </a:r>
            <a:br>
              <a:rPr lang="he-IL" dirty="0"/>
            </a:br>
            <a:r>
              <a:rPr lang="he-IL" baseline="30000" dirty="0"/>
              <a:t>107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נַ</a:t>
            </a:r>
            <a:r>
              <a:rPr lang="he-IL" dirty="0"/>
              <a:t>עֲנֵ֥יתִי עַד־מְאֹ֑ד יְ֝הוָ֗ה חַיֵּ֥נִי כִדְבָרֶֽךָ׃ </a:t>
            </a:r>
            <a:br>
              <a:rPr lang="he-IL" dirty="0"/>
            </a:br>
            <a:r>
              <a:rPr lang="he-IL" baseline="30000" dirty="0"/>
              <a:t>108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נ</a:t>
            </a:r>
            <a:r>
              <a:rPr lang="he-IL" dirty="0"/>
              <a:t>ִדְבֹ֣ות פִּ֭י רְצֵה־נָ֣א יְהוָ֑ה וּֽמִשְׁפָּטֶ֥יךָ לַמְּדֵֽנִי׃ </a:t>
            </a:r>
            <a:br>
              <a:rPr lang="he-IL" dirty="0"/>
            </a:br>
            <a:r>
              <a:rPr lang="he-IL" baseline="30000" dirty="0"/>
              <a:t>109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נ</a:t>
            </a:r>
            <a:r>
              <a:rPr lang="he-IL" dirty="0"/>
              <a:t>ַפְשִׁ֣י בְכַפִּ֣י תָמִ֑יד וְ֝תֹֽורָתְךָ֗ לֹ֣א שָׁכָֽחְתִּי׃ </a:t>
            </a:r>
            <a:br>
              <a:rPr lang="he-IL" dirty="0"/>
            </a:br>
            <a:r>
              <a:rPr lang="he-IL" baseline="30000" dirty="0"/>
              <a:t>110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נָ</a:t>
            </a:r>
            <a:r>
              <a:rPr lang="he-IL" dirty="0"/>
              <a:t>תְנ֬וּ רְשָׁעִ֣ים פַּ֣ח לִ֑י וּ֝מִפִּקּוּדֶ֗יךָ לֹ֣א תָעִֽיתִי׃ </a:t>
            </a:r>
            <a:br>
              <a:rPr lang="he-IL" dirty="0"/>
            </a:br>
            <a:r>
              <a:rPr lang="he-IL" baseline="30000" dirty="0"/>
              <a:t>111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נָ</a:t>
            </a:r>
            <a:r>
              <a:rPr lang="he-IL" dirty="0"/>
              <a:t>חַ֣לְתִּי עֵדְוֹתֶ֣יךָ לְעוֹלָ֑ם כִּֽי־שְׂשֹׂ֖ון לִבִּ֣י הֵֽמָּה׃ </a:t>
            </a:r>
            <a:br>
              <a:rPr lang="he-IL" dirty="0"/>
            </a:br>
            <a:r>
              <a:rPr lang="he-IL" baseline="30000" dirty="0"/>
              <a:t>112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נ</a:t>
            </a:r>
            <a:r>
              <a:rPr lang="he-IL" dirty="0"/>
              <a:t>ָטִ֣יתִי לִ֭בִּי לַעֲשֹׂ֥ות חֻקֶּ֗יךָ לְעוֹלָ֥ם עֵֽקֶב׃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16817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1F379-DC39-4121-947F-D677BBFC5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ס</a:t>
            </a:r>
            <a:r>
              <a:rPr lang="en-US" dirty="0"/>
              <a:t>    Samekh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3C5E198-FF3C-438D-9571-CD7A42FB7617}"/>
              </a:ext>
            </a:extLst>
          </p:cNvPr>
          <p:cNvSpPr/>
          <p:nvPr/>
        </p:nvSpPr>
        <p:spPr>
          <a:xfrm>
            <a:off x="322556" y="1974749"/>
            <a:ext cx="6096000" cy="31393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113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心懷二意的人為我所恨，但你的律法為我所愛。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114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你是我藏身之處，又是我的盾牌，我甚仰望你的話語。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115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作惡的人哪，你們離開我吧，我好遵守我神的命令。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116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求你照你的話扶持我，使我存活，也不叫我因失望而害羞。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117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求你扶持我，我便得救，時常看重你的律例。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118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凡偏離你律例的人，你都輕棄他們，因為他們的詭詐必歸虛空。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119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凡地上的惡人，你除掉他，好像除掉渣滓，因此我愛你的法度。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120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我因懼怕你，肉就發抖，我也怕你的判語。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F692A6B-82A3-4EC1-8CEE-2CFC28571A9E}"/>
              </a:ext>
            </a:extLst>
          </p:cNvPr>
          <p:cNvSpPr/>
          <p:nvPr/>
        </p:nvSpPr>
        <p:spPr>
          <a:xfrm>
            <a:off x="5942120" y="2267136"/>
            <a:ext cx="6096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he-IL" sz="2000" baseline="30000" dirty="0"/>
              <a:t>113</a:t>
            </a:r>
            <a:r>
              <a:rPr lang="he-IL" sz="2000" dirty="0"/>
              <a:t> </a:t>
            </a:r>
            <a:r>
              <a:rPr lang="he-IL" sz="2000" dirty="0">
                <a:solidFill>
                  <a:srgbClr val="FF0000"/>
                </a:solidFill>
              </a:rPr>
              <a:t>ס</a:t>
            </a:r>
            <a:r>
              <a:rPr lang="he-IL" sz="2000" dirty="0"/>
              <a:t>ֵעֲפִ֥ים שָׂנֵ֑אתִי וְֽתוֹרָתְךָ֥ אָהָֽבְתִּי׃ </a:t>
            </a:r>
            <a:br>
              <a:rPr lang="he-IL" sz="2000" dirty="0"/>
            </a:br>
            <a:r>
              <a:rPr lang="he-IL" sz="2000" baseline="30000" dirty="0"/>
              <a:t>114</a:t>
            </a:r>
            <a:r>
              <a:rPr lang="he-IL" sz="2000" dirty="0"/>
              <a:t> </a:t>
            </a:r>
            <a:r>
              <a:rPr lang="he-IL" sz="2000" dirty="0">
                <a:solidFill>
                  <a:srgbClr val="FF0000"/>
                </a:solidFill>
              </a:rPr>
              <a:t>ס</a:t>
            </a:r>
            <a:r>
              <a:rPr lang="he-IL" sz="2000" dirty="0"/>
              <a:t>ִתְרִ֣י וּמָגִנִּ֣י אָ֑תָּה לִדְבָרְךָ֥ יִחָֽלְתִּי׃ </a:t>
            </a:r>
            <a:br>
              <a:rPr lang="he-IL" sz="2000" dirty="0"/>
            </a:br>
            <a:r>
              <a:rPr lang="he-IL" sz="2000" baseline="30000" dirty="0"/>
              <a:t>115</a:t>
            </a:r>
            <a:r>
              <a:rPr lang="he-IL" sz="2000" dirty="0"/>
              <a:t> </a:t>
            </a:r>
            <a:r>
              <a:rPr lang="he-IL" sz="2000" dirty="0">
                <a:solidFill>
                  <a:srgbClr val="FF0000"/>
                </a:solidFill>
              </a:rPr>
              <a:t>ס</a:t>
            </a:r>
            <a:r>
              <a:rPr lang="he-IL" sz="2000" dirty="0"/>
              <a:t>ֽוּרוּ־מִמֶּ֥נִּי מְרֵעִ֑ים וְ֝אֶצְּרָ֗ה מִצְוֹ֥ת אֱלֹהָֽי׃ </a:t>
            </a:r>
            <a:br>
              <a:rPr lang="he-IL" sz="2000" dirty="0"/>
            </a:br>
            <a:r>
              <a:rPr lang="he-IL" sz="2000" baseline="30000" dirty="0"/>
              <a:t>116</a:t>
            </a:r>
            <a:r>
              <a:rPr lang="he-IL" sz="2000" dirty="0"/>
              <a:t> </a:t>
            </a:r>
            <a:r>
              <a:rPr lang="he-IL" sz="2000" dirty="0">
                <a:solidFill>
                  <a:srgbClr val="FF0000"/>
                </a:solidFill>
              </a:rPr>
              <a:t>ס</a:t>
            </a:r>
            <a:r>
              <a:rPr lang="he-IL" sz="2000" dirty="0"/>
              <a:t>ָמְכֵ֣נִי כְאִמְרָתְךָ֣ וְאֶֽחְיֶ֑ה וְאַל־תְּ֝בִישֵׁ֗נִי מִשִּׂבְרִֽי׃ </a:t>
            </a:r>
            <a:br>
              <a:rPr lang="he-IL" sz="2000" dirty="0"/>
            </a:br>
            <a:r>
              <a:rPr lang="he-IL" sz="2000" baseline="30000" dirty="0"/>
              <a:t>117</a:t>
            </a:r>
            <a:r>
              <a:rPr lang="he-IL" sz="2000" dirty="0"/>
              <a:t> </a:t>
            </a:r>
            <a:r>
              <a:rPr lang="he-IL" sz="2000" dirty="0">
                <a:solidFill>
                  <a:srgbClr val="FF0000"/>
                </a:solidFill>
              </a:rPr>
              <a:t>ס</a:t>
            </a:r>
            <a:r>
              <a:rPr lang="he-IL" sz="2000" dirty="0"/>
              <a:t>ְעָדֵ֥נִי וְאִוָּשֵׁ֑עָה וְאֶשְׁעָ֖ה בְחֻקֶּ֣יךָ תָמִֽיד׃ </a:t>
            </a:r>
            <a:br>
              <a:rPr lang="he-IL" sz="2000" dirty="0"/>
            </a:br>
            <a:r>
              <a:rPr lang="he-IL" sz="2000" baseline="30000" dirty="0"/>
              <a:t>118</a:t>
            </a:r>
            <a:r>
              <a:rPr lang="he-IL" sz="2000" dirty="0"/>
              <a:t> </a:t>
            </a:r>
            <a:r>
              <a:rPr lang="he-IL" sz="2000" dirty="0">
                <a:solidFill>
                  <a:srgbClr val="FF0000"/>
                </a:solidFill>
              </a:rPr>
              <a:t>ס</a:t>
            </a:r>
            <a:r>
              <a:rPr lang="he-IL" sz="2000" dirty="0"/>
              <a:t>ָ֭לִיתָ כָּל־שׁוֹגִ֣ים מֵחֻקֶּ֑יךָ כִּי־שֶׁ֝֗קֶר תַּרְמִיתָֽם׃ </a:t>
            </a:r>
            <a:br>
              <a:rPr lang="he-IL" sz="2000" dirty="0"/>
            </a:br>
            <a:r>
              <a:rPr lang="he-IL" sz="2000" baseline="30000" dirty="0"/>
              <a:t>119</a:t>
            </a:r>
            <a:r>
              <a:rPr lang="he-IL" sz="2000" dirty="0"/>
              <a:t> </a:t>
            </a:r>
            <a:r>
              <a:rPr lang="he-IL" sz="2000" dirty="0">
                <a:solidFill>
                  <a:srgbClr val="FF0000"/>
                </a:solidFill>
              </a:rPr>
              <a:t>סִ</a:t>
            </a:r>
            <a:r>
              <a:rPr lang="he-IL" sz="2000" dirty="0"/>
              <a:t>גִ֗ים הִשְׁבַּ֥תָּ כָל־רִשְׁעֵי־אָ֑רֶץ לָ֝כֵ֗ן אָהַ֥בְתִּי עֵדֹתֶֽיךָ׃ </a:t>
            </a:r>
            <a:br>
              <a:rPr lang="he-IL" sz="2000" dirty="0"/>
            </a:br>
            <a:r>
              <a:rPr lang="he-IL" sz="2000" baseline="30000" dirty="0"/>
              <a:t>120</a:t>
            </a:r>
            <a:r>
              <a:rPr lang="he-IL" sz="2000" dirty="0"/>
              <a:t> </a:t>
            </a:r>
            <a:r>
              <a:rPr lang="he-IL" sz="2000" dirty="0">
                <a:solidFill>
                  <a:srgbClr val="FF0000"/>
                </a:solidFill>
              </a:rPr>
              <a:t>סָ</a:t>
            </a:r>
            <a:r>
              <a:rPr lang="he-IL" sz="2000" dirty="0"/>
              <a:t>מַ֣ר מִפַּחְדְּךָ֣ בְשָׂרִ֑י וּֽמִמִּשְׁפָּטֶ֥יךָ יָרֵֽאתִי׃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844867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F6940A-2804-4FA6-AF90-40B2BE7520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ע</a:t>
            </a:r>
            <a:r>
              <a:rPr lang="en-US" dirty="0"/>
              <a:t>    </a:t>
            </a:r>
            <a:r>
              <a:rPr lang="en-US" dirty="0" err="1"/>
              <a:t>Ayin</a:t>
            </a: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938E8EB-7E89-4646-A173-FC6D2A52D0D8}"/>
              </a:ext>
            </a:extLst>
          </p:cNvPr>
          <p:cNvSpPr/>
          <p:nvPr/>
        </p:nvSpPr>
        <p:spPr>
          <a:xfrm>
            <a:off x="198268" y="2376036"/>
            <a:ext cx="6096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121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我行過公平和公義，求你不要撇下我給欺壓我的人。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122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求你為僕人作保，使我得好處，不容驕傲人欺壓我。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123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我因盼望你的救恩和你公義的話，眼睛失明。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124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求你照你的慈愛待僕人，將你的律例教訓我。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125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我是你的僕人，求你賜我悟性，使我得知你的法度。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126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這是耶和華降罰的時候，因人廢了你的律法。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127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所以我愛你的命令勝於金子，更勝於精金。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128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你一切的訓詞，在萬事上我都以為正直，我卻恨惡一切假道。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DA8B878-1C62-46AC-9CA4-B78CE0130150}"/>
              </a:ext>
            </a:extLst>
          </p:cNvPr>
          <p:cNvSpPr/>
          <p:nvPr/>
        </p:nvSpPr>
        <p:spPr>
          <a:xfrm>
            <a:off x="5737934" y="2376036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he-IL" baseline="30000" dirty="0"/>
              <a:t>121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עָ</a:t>
            </a:r>
            <a:r>
              <a:rPr lang="he-IL" dirty="0"/>
              <a:t>֭שִׂיתִי מִשְׁפָּ֣ט וָצֶ֑דֶק בַּל־תַּ֝נִּיחֵ֗נִי לְעֹֽשְׁקָֽי׃ </a:t>
            </a:r>
            <a:br>
              <a:rPr lang="he-IL" dirty="0"/>
            </a:br>
            <a:r>
              <a:rPr lang="he-IL" baseline="30000" dirty="0"/>
              <a:t>122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ע</a:t>
            </a:r>
            <a:r>
              <a:rPr lang="he-IL" dirty="0"/>
              <a:t>ֲרֹ֣ב עַבְדְּךָ֣ לְטֹ֑וב אַֽל־יַעַשְׁקֻ֥נִי זֵדִֽים׃ </a:t>
            </a:r>
            <a:br>
              <a:rPr lang="he-IL" dirty="0"/>
            </a:br>
            <a:r>
              <a:rPr lang="he-IL" baseline="30000" dirty="0"/>
              <a:t>123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ע</a:t>
            </a:r>
            <a:r>
              <a:rPr lang="he-IL" dirty="0"/>
              <a:t>ֵ֭ינַי כָּל֣וּ לִֽישׁוּעָתֶ֑ךָ וּלְאִמְרַ֥ת צִדְקֶֽךָ׃ </a:t>
            </a:r>
            <a:br>
              <a:rPr lang="he-IL" dirty="0"/>
            </a:br>
            <a:r>
              <a:rPr lang="he-IL" baseline="30000" dirty="0"/>
              <a:t>124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ע</a:t>
            </a:r>
            <a:r>
              <a:rPr lang="he-IL" dirty="0"/>
              <a:t>ֲשֵׂ֖ה עִם־עַבְדְּךָ֥ כְחַסְדֶּ֗ךָ וְחֻקֶּ֥יךָ לַמְּדֵֽנִי׃ </a:t>
            </a:r>
            <a:br>
              <a:rPr lang="he-IL" dirty="0"/>
            </a:br>
            <a:r>
              <a:rPr lang="he-IL" baseline="30000" dirty="0"/>
              <a:t>125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ע</a:t>
            </a:r>
            <a:r>
              <a:rPr lang="he-IL" dirty="0"/>
              <a:t>ַבְדְּךָ־אָ֥נִי הֲבִינֵ֑נִי וְ֝אֵדְעָ֗ה עֵדֹתֶֽיךָ׃ </a:t>
            </a:r>
            <a:br>
              <a:rPr lang="he-IL" dirty="0"/>
            </a:br>
            <a:r>
              <a:rPr lang="he-IL" baseline="30000" dirty="0"/>
              <a:t>126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ע</a:t>
            </a:r>
            <a:r>
              <a:rPr lang="he-IL" dirty="0"/>
              <a:t>ֵ֭ת לַעֲשֹׂ֣ות לַיהוָ֑ה הֵ֝פֵ֗רוּ תּוֹרָתֶֽךָ׃ </a:t>
            </a:r>
            <a:br>
              <a:rPr lang="he-IL" dirty="0"/>
            </a:br>
            <a:r>
              <a:rPr lang="he-IL" baseline="30000" dirty="0"/>
              <a:t>127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ע</a:t>
            </a:r>
            <a:r>
              <a:rPr lang="he-IL" dirty="0"/>
              <a:t>ַל־כֵּ֭ן אָהַ֣בְתִּי מִצְוֹתֶ֑יךָ מִזָּהָ֥ב וּמִפָּֽז׃ </a:t>
            </a:r>
            <a:br>
              <a:rPr lang="he-IL" dirty="0"/>
            </a:br>
            <a:r>
              <a:rPr lang="he-IL" baseline="30000" dirty="0"/>
              <a:t>128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ע</a:t>
            </a:r>
            <a:r>
              <a:rPr lang="he-IL" dirty="0"/>
              <a:t>ַל־כֵּ֤ן׀ כָּל־פִּקּ֣וּדֵי כֹ֣ל יִשָּׁ֑רְתִּי כָּל־אֹ֖רַח שֶׁ֣קֶר שָׂנֵֽאתִי׃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6941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FAA481-2BBB-4C53-8782-04F8DF76DB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פ</a:t>
            </a:r>
            <a:r>
              <a:rPr lang="en-US" dirty="0"/>
              <a:t>    Pe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0312D37-C037-4A8C-9037-2E04CE61E7AC}"/>
              </a:ext>
            </a:extLst>
          </p:cNvPr>
          <p:cNvSpPr/>
          <p:nvPr/>
        </p:nvSpPr>
        <p:spPr>
          <a:xfrm>
            <a:off x="375821" y="2354737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129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你的法度奇妙，所以我一心謹守。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130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你的言語一解開，就發出亮光，使愚人通達。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131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我張口而氣喘，因我切慕你的命令。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132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求你轉向我，憐憫我，好像你素常待那些愛你名的人。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133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求你用你的話使我腳步穩當，不許什麼罪孽轄制我。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134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求你救我脫離人的欺壓，我要遵守你的訓詞。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135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求你用臉光照僕人，又將你的律例教訓我。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136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我的眼淚下流成河，因為他們不守你的律法。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F73EBDD-5A38-4FEB-93C0-E9F7A0B626A9}"/>
              </a:ext>
            </a:extLst>
          </p:cNvPr>
          <p:cNvSpPr/>
          <p:nvPr/>
        </p:nvSpPr>
        <p:spPr>
          <a:xfrm>
            <a:off x="5444971" y="2461269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he-IL" baseline="30000" dirty="0"/>
              <a:t>129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פּ</a:t>
            </a:r>
            <a:r>
              <a:rPr lang="he-IL" dirty="0"/>
              <a:t>ְלָאֹ֥ות עֵדְוֹתֶ֑יךָ עַל־כֵּ֝֗ן נְצָרָ֥תַם נַפְשִֽׁי׃ </a:t>
            </a:r>
            <a:br>
              <a:rPr lang="he-IL" dirty="0"/>
            </a:br>
            <a:r>
              <a:rPr lang="he-IL" baseline="30000" dirty="0"/>
              <a:t>130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פֵּ</a:t>
            </a:r>
            <a:r>
              <a:rPr lang="he-IL" dirty="0"/>
              <a:t>֖תַח דְּבָרֶ֥יךָ יָאִ֗יר מֵבִ֥ין פְּתָיִֽים׃ </a:t>
            </a:r>
            <a:br>
              <a:rPr lang="he-IL" dirty="0"/>
            </a:br>
            <a:r>
              <a:rPr lang="he-IL" baseline="30000" dirty="0"/>
              <a:t>131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פּ</a:t>
            </a:r>
            <a:r>
              <a:rPr lang="he-IL" dirty="0"/>
              <a:t>ִֽי־פָ֭עַרְתִּי וָאֶשְׁאָ֑פָה כִּ֖י לְמִצְוֹתֶ֣יךָ יָאָֽבְתִּי׃ </a:t>
            </a:r>
            <a:br>
              <a:rPr lang="he-IL" dirty="0"/>
            </a:br>
            <a:r>
              <a:rPr lang="he-IL" baseline="30000" dirty="0"/>
              <a:t>132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פְּ</a:t>
            </a:r>
            <a:r>
              <a:rPr lang="he-IL" dirty="0"/>
              <a:t>נֵה־אֵלַ֥י וְחָנֵּ֑נִי כְּ֝מִשְׁפָּ֗ט לְאֹהֲבֵ֥י שְׁמֶֽךָ׃ </a:t>
            </a:r>
            <a:br>
              <a:rPr lang="he-IL" dirty="0"/>
            </a:br>
            <a:r>
              <a:rPr lang="he-IL" baseline="30000" dirty="0"/>
              <a:t>133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פּ</a:t>
            </a:r>
            <a:r>
              <a:rPr lang="he-IL" dirty="0"/>
              <a:t>ְ֭עָמַי הָכֵ֣ן בְּאִמְרָתֶ֑ךָ וְֽאַל־תַּשְׁלֶט־בִּ֥י כָל־אָֽוֶן׃ </a:t>
            </a:r>
            <a:br>
              <a:rPr lang="he-IL" dirty="0"/>
            </a:br>
            <a:r>
              <a:rPr lang="he-IL" baseline="30000" dirty="0"/>
              <a:t>134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פ</a:t>
            </a:r>
            <a:r>
              <a:rPr lang="he-IL" dirty="0"/>
              <a:t>ְּ֭דֵנִי מֵעֹ֣שֶׁק אָדָ֑ם וְ֝אֶשְׁמְרָ֗ה פִּקּוּדֶֽיךָ׃ </a:t>
            </a:r>
            <a:br>
              <a:rPr lang="he-IL" dirty="0"/>
            </a:br>
            <a:r>
              <a:rPr lang="he-IL" baseline="30000" dirty="0"/>
              <a:t>135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פ</a:t>
            </a:r>
            <a:r>
              <a:rPr lang="he-IL" dirty="0"/>
              <a:t>ָּ֭נֶיךָ הָאֵ֣ר בְּעַבְדֶּ֑ךָ וְ֝לַמְּדֵ֗נִי אֶת־חֻקֶּֽיךָ׃ </a:t>
            </a:r>
            <a:br>
              <a:rPr lang="he-IL" dirty="0"/>
            </a:br>
            <a:r>
              <a:rPr lang="he-IL" baseline="30000" dirty="0"/>
              <a:t>136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פ</a:t>
            </a:r>
            <a:r>
              <a:rPr lang="he-IL" dirty="0"/>
              <a:t>ַּלְגֵי־מַ֭יִם יָרְד֣וּ עֵינָ֑י עַ֝֗ל לֹא־שָׁמְר֥וּ תוֹרָתֶֽךָ׃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8845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A8328-6F27-4177-8AF9-DE65D00DB2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he-IL" dirty="0"/>
              <a:t>צ</a:t>
            </a:r>
            <a:r>
              <a:rPr lang="en-US" dirty="0"/>
              <a:t>    </a:t>
            </a:r>
            <a:r>
              <a:rPr lang="en-US" dirty="0" err="1"/>
              <a:t>Tsadde</a:t>
            </a: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4974098-8704-4EF4-BC5E-915DD049AA82}"/>
              </a:ext>
            </a:extLst>
          </p:cNvPr>
          <p:cNvSpPr/>
          <p:nvPr/>
        </p:nvSpPr>
        <p:spPr>
          <a:xfrm>
            <a:off x="562253" y="2496780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137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耶和華啊，你是公義的，你的判語也是正直的。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138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你所命定的法度是憑公義和至誠。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139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我心焦急，如同火燒，因我敵人忘記你的言語。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140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你的話極其精煉，所以你的僕人喜愛。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141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我微小被人藐視，卻不忘記你的訓詞。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142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你的公義永遠長存，你的律法盡都真實。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143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我遭遇患難愁苦，你的命令卻是我所喜愛的。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144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你的法度永遠是公義的，求你賜我悟性，我就活了。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9CB493C-9E4F-4A0B-8CF9-916BC226AF4C}"/>
              </a:ext>
            </a:extLst>
          </p:cNvPr>
          <p:cNvSpPr/>
          <p:nvPr/>
        </p:nvSpPr>
        <p:spPr>
          <a:xfrm>
            <a:off x="5257800" y="2567802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he-IL" baseline="30000" dirty="0"/>
              <a:t>137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צ</a:t>
            </a:r>
            <a:r>
              <a:rPr lang="he-IL" dirty="0"/>
              <a:t>ַדִּ֣יק אַתָּ֣ה יְהוָ֑ה וְ֝יָשָׁ֗ר מִשְׁפָּטֶֽיךָ׃ </a:t>
            </a:r>
            <a:br>
              <a:rPr lang="he-IL" dirty="0"/>
            </a:br>
            <a:r>
              <a:rPr lang="he-IL" baseline="30000" dirty="0"/>
              <a:t>138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צ</a:t>
            </a:r>
            <a:r>
              <a:rPr lang="he-IL" dirty="0"/>
              <a:t>ִ֭וִּיתָ צֶ֣דֶק עֵדֹתֶ֑יךָ וֶֽאֱמוּנָ֥ה מְאֹֽד׃ </a:t>
            </a:r>
            <a:br>
              <a:rPr lang="he-IL" dirty="0"/>
            </a:br>
            <a:r>
              <a:rPr lang="he-IL" baseline="30000" dirty="0"/>
              <a:t>139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צ</a:t>
            </a:r>
            <a:r>
              <a:rPr lang="he-IL" dirty="0"/>
              <a:t>ִמְּתַ֥תְנִי קִנְאָתִ֑י כִּֽי־שָׁכְח֖וּ דְבָרֶ֣יךָ צָרָֽי׃ </a:t>
            </a:r>
            <a:br>
              <a:rPr lang="he-IL" dirty="0"/>
            </a:br>
            <a:r>
              <a:rPr lang="he-IL" baseline="30000" dirty="0"/>
              <a:t>140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צְ</a:t>
            </a:r>
            <a:r>
              <a:rPr lang="he-IL" dirty="0"/>
              <a:t>רוּפָ֖ה אִמְרָתְךָ֥ מְאֹ֗ד וְֽעַבְדְּךָ֥ אֲהֵבָֽהּ׃ </a:t>
            </a:r>
            <a:br>
              <a:rPr lang="he-IL" dirty="0"/>
            </a:br>
            <a:r>
              <a:rPr lang="he-IL" baseline="30000" dirty="0"/>
              <a:t>141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צ</a:t>
            </a:r>
            <a:r>
              <a:rPr lang="he-IL" dirty="0"/>
              <a:t>ָעִ֣יר אָנֹכִ֣י וְנִבְזֶ֑ה פִּ֝קֻּדֶ֗יךָ לֹ֣א שָׁכָֽחְתִּי׃ </a:t>
            </a:r>
            <a:br>
              <a:rPr lang="he-IL" dirty="0"/>
            </a:br>
            <a:r>
              <a:rPr lang="he-IL" baseline="30000" dirty="0"/>
              <a:t>142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צ</a:t>
            </a:r>
            <a:r>
              <a:rPr lang="he-IL" dirty="0"/>
              <a:t>ִדְקָתְךָ֣ צֶ֣דֶק לְעוֹלָ֑ם וְֽתוֹרָתְךָ֥ אֱמֶֽת׃ </a:t>
            </a:r>
            <a:br>
              <a:rPr lang="he-IL" dirty="0"/>
            </a:br>
            <a:r>
              <a:rPr lang="he-IL" baseline="30000" dirty="0"/>
              <a:t>143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צַ</a:t>
            </a:r>
            <a:r>
              <a:rPr lang="he-IL" dirty="0"/>
              <a:t>ר־וּמָצֹ֥וק מְצָא֑וּנִי מִ֝צְוֹתֶ֗יךָ שַׁעֲשֻׁעָֽי׃ </a:t>
            </a:r>
            <a:br>
              <a:rPr lang="he-IL" dirty="0"/>
            </a:br>
            <a:r>
              <a:rPr lang="he-IL" baseline="30000" dirty="0"/>
              <a:t>144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צֶ</a:t>
            </a:r>
            <a:r>
              <a:rPr lang="he-IL" dirty="0"/>
              <a:t>֖דֶק עֵדְוֹתֶ֥יךָ לְעוֹלָ֗ם הֲבִינֵ֥נִי וְאֶחְיֶֽה׃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24625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86830B-32C9-4CDF-BAA2-D07505B276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ק</a:t>
            </a:r>
            <a:r>
              <a:rPr lang="en-US" dirty="0"/>
              <a:t>     Qoph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45EF6BC-F309-48DA-A2DA-E9A1DEBE290C}"/>
              </a:ext>
            </a:extLst>
          </p:cNvPr>
          <p:cNvSpPr/>
          <p:nvPr/>
        </p:nvSpPr>
        <p:spPr>
          <a:xfrm>
            <a:off x="358066" y="2193148"/>
            <a:ext cx="6096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145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耶和華啊，我一心呼籲你，求你應允我，我必謹守你的律例。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146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我向你呼籲，求你救我，我要遵守你的法度。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147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我趁天未亮呼求，我仰望了你的言語。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148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我趁夜更未換，將眼睜開，為要思想你的話語。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149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求你照你的慈愛聽我的聲音，耶和華啊，求你照你的典章將我救活。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150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追求奸惡的人臨近了，他們遠離你的律法。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151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耶和華啊，你與我相近，你一切的命令盡都真實。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152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我因學你的法度，久已知道是你永遠立定的。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5B6E149-0044-48CE-9ECE-0E676899DFF5}"/>
              </a:ext>
            </a:extLst>
          </p:cNvPr>
          <p:cNvSpPr/>
          <p:nvPr/>
        </p:nvSpPr>
        <p:spPr>
          <a:xfrm>
            <a:off x="5586274" y="2347036"/>
            <a:ext cx="6096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he-IL" sz="2000" baseline="30000" dirty="0"/>
              <a:t>145</a:t>
            </a:r>
            <a:r>
              <a:rPr lang="he-IL" sz="2000" dirty="0"/>
              <a:t> </a:t>
            </a:r>
            <a:r>
              <a:rPr lang="he-IL" sz="2000" dirty="0">
                <a:solidFill>
                  <a:srgbClr val="FF0000"/>
                </a:solidFill>
              </a:rPr>
              <a:t>קָ</a:t>
            </a:r>
            <a:r>
              <a:rPr lang="he-IL" sz="2000" dirty="0"/>
              <a:t>רָ֣אתִי בְכָל־לֵ֭ב עֲנֵ֥נִי יְהוָ֗ה חֻקֶּ֥יךָ אֶצֹּֽרָה׃ </a:t>
            </a:r>
            <a:br>
              <a:rPr lang="he-IL" sz="2000" dirty="0"/>
            </a:br>
            <a:r>
              <a:rPr lang="he-IL" sz="2000" baseline="30000" dirty="0"/>
              <a:t>146</a:t>
            </a:r>
            <a:r>
              <a:rPr lang="he-IL" sz="2000" dirty="0"/>
              <a:t> </a:t>
            </a:r>
            <a:r>
              <a:rPr lang="he-IL" sz="2000" dirty="0">
                <a:solidFill>
                  <a:srgbClr val="FF0000"/>
                </a:solidFill>
              </a:rPr>
              <a:t>ק</a:t>
            </a:r>
            <a:r>
              <a:rPr lang="he-IL" sz="2000" dirty="0"/>
              <a:t>ְרָאתִ֥יךָ הוֹשִׁיעֵ֑נִי וְ֝אֶשְׁמְרָ֗ה עֵדֹתֶֽיךָ׃ </a:t>
            </a:r>
            <a:br>
              <a:rPr lang="he-IL" sz="2000" dirty="0"/>
            </a:br>
            <a:r>
              <a:rPr lang="he-IL" sz="2000" baseline="30000" dirty="0"/>
              <a:t>147</a:t>
            </a:r>
            <a:r>
              <a:rPr lang="he-IL" sz="2000" dirty="0"/>
              <a:t> </a:t>
            </a:r>
            <a:r>
              <a:rPr lang="he-IL" sz="2000" dirty="0">
                <a:solidFill>
                  <a:srgbClr val="FF0000"/>
                </a:solidFill>
              </a:rPr>
              <a:t>ק</a:t>
            </a:r>
            <a:r>
              <a:rPr lang="he-IL" sz="2000" dirty="0"/>
              <a:t>ִדַּ֣מְתִּי בַ֭נֶּשֶׁף וָאֲשַׁוֵּ֑עָה לִדְבָרְיךָ֥ יִחָֽלְתִּי׃ </a:t>
            </a:r>
            <a:br>
              <a:rPr lang="he-IL" sz="2000" dirty="0"/>
            </a:br>
            <a:r>
              <a:rPr lang="he-IL" sz="2000" baseline="30000" dirty="0"/>
              <a:t>148</a:t>
            </a:r>
            <a:r>
              <a:rPr lang="he-IL" sz="2000" dirty="0"/>
              <a:t> </a:t>
            </a:r>
            <a:r>
              <a:rPr lang="he-IL" sz="2000" dirty="0">
                <a:solidFill>
                  <a:srgbClr val="FF0000"/>
                </a:solidFill>
              </a:rPr>
              <a:t>קִ</a:t>
            </a:r>
            <a:r>
              <a:rPr lang="he-IL" sz="2000" dirty="0"/>
              <a:t>דְּמ֣וּ עֵ֭ינַי אַשְׁמֻרֹ֑ות לָ֝שִׂ֗יחַ בְּאִמְרָתֶֽךָ׃ </a:t>
            </a:r>
            <a:br>
              <a:rPr lang="he-IL" sz="2000" dirty="0"/>
            </a:br>
            <a:r>
              <a:rPr lang="he-IL" sz="2000" baseline="30000" dirty="0"/>
              <a:t>149</a:t>
            </a:r>
            <a:r>
              <a:rPr lang="he-IL" sz="2000" dirty="0"/>
              <a:t> </a:t>
            </a:r>
            <a:r>
              <a:rPr lang="he-IL" sz="2000" dirty="0">
                <a:solidFill>
                  <a:srgbClr val="FF0000"/>
                </a:solidFill>
              </a:rPr>
              <a:t>ק</a:t>
            </a:r>
            <a:r>
              <a:rPr lang="he-IL" sz="2000" dirty="0"/>
              <a:t>ֹ֭ולִי שִׁמְעָ֣ה כְחַסְדֶּ֑ךָ יְ֝הוָ֗ה כְּֽמִשְׁפָּטֶ֥ךָ חַיֵּֽנִי׃ </a:t>
            </a:r>
            <a:br>
              <a:rPr lang="he-IL" sz="2000" dirty="0"/>
            </a:br>
            <a:r>
              <a:rPr lang="he-IL" sz="2000" baseline="30000" dirty="0"/>
              <a:t>150</a:t>
            </a:r>
            <a:r>
              <a:rPr lang="he-IL" sz="2000" dirty="0"/>
              <a:t> </a:t>
            </a:r>
            <a:r>
              <a:rPr lang="he-IL" sz="2000" dirty="0">
                <a:solidFill>
                  <a:srgbClr val="FF0000"/>
                </a:solidFill>
              </a:rPr>
              <a:t>ק</a:t>
            </a:r>
            <a:r>
              <a:rPr lang="he-IL" sz="2000" dirty="0"/>
              <a:t>ָ֭רְבוּ רֹדְפֵ֣י זִמָּ֑ה מִתּוֹרָתְךָ֥ רָחָֽקוּ׃ </a:t>
            </a:r>
            <a:br>
              <a:rPr lang="he-IL" sz="2000" dirty="0"/>
            </a:br>
            <a:r>
              <a:rPr lang="he-IL" sz="2000" baseline="30000" dirty="0"/>
              <a:t>151</a:t>
            </a:r>
            <a:r>
              <a:rPr lang="he-IL" sz="2000" dirty="0"/>
              <a:t> </a:t>
            </a:r>
            <a:r>
              <a:rPr lang="he-IL" sz="2000" dirty="0">
                <a:solidFill>
                  <a:srgbClr val="FF0000"/>
                </a:solidFill>
              </a:rPr>
              <a:t>קָ</a:t>
            </a:r>
            <a:r>
              <a:rPr lang="he-IL" sz="2000" dirty="0"/>
              <a:t>רֹ֣וב אַתָּ֣ה יְהוָ֑ה וְֽכָל־מִצְוֹתֶ֥יךָ אֱמֶֽת׃ </a:t>
            </a:r>
            <a:br>
              <a:rPr lang="he-IL" sz="2000" dirty="0"/>
            </a:br>
            <a:r>
              <a:rPr lang="he-IL" sz="2000" baseline="30000" dirty="0"/>
              <a:t>152</a:t>
            </a:r>
            <a:r>
              <a:rPr lang="he-IL" sz="2000" dirty="0"/>
              <a:t> </a:t>
            </a:r>
            <a:r>
              <a:rPr lang="he-IL" sz="2000" dirty="0">
                <a:solidFill>
                  <a:srgbClr val="FF0000"/>
                </a:solidFill>
              </a:rPr>
              <a:t>ק</a:t>
            </a:r>
            <a:r>
              <a:rPr lang="he-IL" sz="2000" dirty="0"/>
              <a:t>ֶ֣דֶם יָ֭דַעְתִּי מֵעֵדֹתֶ֑יךָ כִּ֖י לְעוֹלָ֣ם יְסַדְתָּֽם׃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1287903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93EA66-6747-4C99-917D-838EA88FBA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ב</a:t>
            </a:r>
            <a:r>
              <a:rPr lang="en-US" dirty="0"/>
              <a:t>    Beth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DD57A05-53D6-4B3B-B16E-604A0CCB829C}"/>
              </a:ext>
            </a:extLst>
          </p:cNvPr>
          <p:cNvSpPr/>
          <p:nvPr/>
        </p:nvSpPr>
        <p:spPr>
          <a:xfrm>
            <a:off x="349188" y="2274838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9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少年人用什麼潔淨他的行為呢？是要遵行你的話。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10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我一心尋求了你，求你不要叫我偏離你的命令。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11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我將你的話藏在心裡，免得我得罪你。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12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耶和華啊，你是應當稱頌的，求你將你的律例教訓我。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13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我用嘴唇傳揚你口中的一切典章。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14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我喜悅你的法度，如同喜悅一切的財物。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15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我要默想你的訓詞，看重你的道路。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16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我要在你的律例中自樂，我不忘記你的話。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8A740CB-0FC6-4D73-8663-9B736D6DB102}"/>
              </a:ext>
            </a:extLst>
          </p:cNvPr>
          <p:cNvSpPr/>
          <p:nvPr/>
        </p:nvSpPr>
        <p:spPr>
          <a:xfrm>
            <a:off x="5036599" y="2194939"/>
            <a:ext cx="6096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he-IL" sz="2000" baseline="30000" dirty="0"/>
              <a:t>9</a:t>
            </a:r>
            <a:r>
              <a:rPr lang="he-IL" sz="2000" dirty="0"/>
              <a:t> </a:t>
            </a:r>
            <a:r>
              <a:rPr lang="he-IL" sz="2000" dirty="0">
                <a:solidFill>
                  <a:srgbClr val="FF0000"/>
                </a:solidFill>
              </a:rPr>
              <a:t>בּ</a:t>
            </a:r>
            <a:r>
              <a:rPr lang="he-IL" sz="2000" dirty="0"/>
              <a:t>ַמֶּ֣ה יְזַכֶּה־נַּ֭עַר אֶת־אָרְחֹ֑ו לִ֝שְׁמֹ֗ר כִּדְבָרֶֽךָ׃ </a:t>
            </a:r>
            <a:br>
              <a:rPr lang="he-IL" sz="2000" dirty="0"/>
            </a:br>
            <a:r>
              <a:rPr lang="he-IL" sz="2000" baseline="30000" dirty="0"/>
              <a:t>10</a:t>
            </a:r>
            <a:r>
              <a:rPr lang="he-IL" sz="2000" dirty="0"/>
              <a:t> </a:t>
            </a:r>
            <a:r>
              <a:rPr lang="he-IL" sz="2000" dirty="0">
                <a:solidFill>
                  <a:srgbClr val="FF0000"/>
                </a:solidFill>
              </a:rPr>
              <a:t>ב</a:t>
            </a:r>
            <a:r>
              <a:rPr lang="he-IL" sz="2000" dirty="0"/>
              <a:t>ְּכָל־לִבִּ֥י דְרַשְׁתִּ֑יךָ אַל־תַּ֝שְׁגֵּ֗נִי מִמִּצְוֹתֶֽיךָ׃ </a:t>
            </a:r>
            <a:br>
              <a:rPr lang="he-IL" sz="2000" dirty="0"/>
            </a:br>
            <a:r>
              <a:rPr lang="he-IL" sz="2000" baseline="30000" dirty="0"/>
              <a:t>11</a:t>
            </a:r>
            <a:r>
              <a:rPr lang="he-IL" sz="2000" dirty="0"/>
              <a:t> </a:t>
            </a:r>
            <a:r>
              <a:rPr lang="he-IL" sz="2000" dirty="0">
                <a:solidFill>
                  <a:srgbClr val="FF0000"/>
                </a:solidFill>
              </a:rPr>
              <a:t>בּ</a:t>
            </a:r>
            <a:r>
              <a:rPr lang="he-IL" sz="2000" dirty="0"/>
              <a:t>ְ֭לִבִּי צָפַ֣נְתִּי אִמְרָתֶ֑ךָ לְ֝מַ֗עַן לֹ֣א אֶֽחֱטָא־לָֽךְ׃ </a:t>
            </a:r>
            <a:br>
              <a:rPr lang="he-IL" sz="2000" dirty="0"/>
            </a:br>
            <a:r>
              <a:rPr lang="he-IL" sz="2000" baseline="30000" dirty="0"/>
              <a:t>12</a:t>
            </a:r>
            <a:r>
              <a:rPr lang="he-IL" sz="2000" dirty="0"/>
              <a:t> </a:t>
            </a:r>
            <a:r>
              <a:rPr lang="he-IL" sz="2000" dirty="0">
                <a:solidFill>
                  <a:srgbClr val="FF0000"/>
                </a:solidFill>
              </a:rPr>
              <a:t>בָּ</a:t>
            </a:r>
            <a:r>
              <a:rPr lang="he-IL" sz="2000" dirty="0"/>
              <a:t>ר֖וּךְ אַתָּ֥ה יְהוָ֗ה לַמְּדֵ֥נִי חֻקֶּֽיךָ׃ </a:t>
            </a:r>
            <a:br>
              <a:rPr lang="he-IL" sz="2000" dirty="0"/>
            </a:br>
            <a:r>
              <a:rPr lang="he-IL" sz="2000" baseline="30000" dirty="0"/>
              <a:t>13</a:t>
            </a:r>
            <a:r>
              <a:rPr lang="he-IL" sz="2000" dirty="0"/>
              <a:t> </a:t>
            </a:r>
            <a:r>
              <a:rPr lang="he-IL" sz="2000" dirty="0">
                <a:solidFill>
                  <a:srgbClr val="FF0000"/>
                </a:solidFill>
              </a:rPr>
              <a:t>בּ</a:t>
            </a:r>
            <a:r>
              <a:rPr lang="he-IL" sz="2000" dirty="0"/>
              <a:t>ִשְׂפָתַ֥י סִפַּ֑רְתִּי כֹּ֝֗ל מִשְׁפְּטֵי־פִֽיךָ׃ </a:t>
            </a:r>
            <a:br>
              <a:rPr lang="he-IL" sz="2000" dirty="0"/>
            </a:br>
            <a:r>
              <a:rPr lang="he-IL" sz="2000" baseline="30000" dirty="0"/>
              <a:t>14</a:t>
            </a:r>
            <a:r>
              <a:rPr lang="he-IL" sz="2000" dirty="0"/>
              <a:t> </a:t>
            </a:r>
            <a:r>
              <a:rPr lang="he-IL" sz="2000" dirty="0">
                <a:solidFill>
                  <a:srgbClr val="FF0000"/>
                </a:solidFill>
              </a:rPr>
              <a:t>ב</a:t>
            </a:r>
            <a:r>
              <a:rPr lang="he-IL" sz="2000" dirty="0"/>
              <a:t>ְּדֶ֖רֶךְ עֵדְוֹתֶ֥יךָ שַׂ֗שְׂתִּי כְּעַ֣ל כָּל־הֹֽון׃ </a:t>
            </a:r>
            <a:br>
              <a:rPr lang="he-IL" sz="2000" dirty="0"/>
            </a:br>
            <a:r>
              <a:rPr lang="he-IL" sz="2000" baseline="30000" dirty="0"/>
              <a:t>15</a:t>
            </a:r>
            <a:r>
              <a:rPr lang="he-IL" sz="2000" dirty="0"/>
              <a:t> </a:t>
            </a:r>
            <a:r>
              <a:rPr lang="he-IL" sz="2000" dirty="0">
                <a:solidFill>
                  <a:srgbClr val="FF0000"/>
                </a:solidFill>
              </a:rPr>
              <a:t>בּ</a:t>
            </a:r>
            <a:r>
              <a:rPr lang="he-IL" sz="2000" dirty="0"/>
              <a:t>ְפִקֻּדֶ֥יךָ אָשִׂ֑יחָה וְ֝אַבִּ֗יטָה אֹרְחֹתֶֽיךָ׃ </a:t>
            </a:r>
            <a:br>
              <a:rPr lang="he-IL" sz="2000" dirty="0"/>
            </a:br>
            <a:r>
              <a:rPr lang="he-IL" sz="2000" baseline="30000" dirty="0"/>
              <a:t>16</a:t>
            </a:r>
            <a:r>
              <a:rPr lang="he-IL" sz="2000" dirty="0"/>
              <a:t> </a:t>
            </a:r>
            <a:r>
              <a:rPr lang="he-IL" sz="2000" dirty="0">
                <a:solidFill>
                  <a:srgbClr val="FF0000"/>
                </a:solidFill>
              </a:rPr>
              <a:t>בּ</a:t>
            </a:r>
            <a:r>
              <a:rPr lang="he-IL" sz="2000" dirty="0"/>
              <a:t>ְחֻקֹּתֶ֥יךָ אֶֽשְׁתַּעֲשָׁ֑ע לֹ֭א אֶשְׁכַּ֣ח דְּבָרֶֽךָ׃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1550491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3F0FFB-A96A-48C2-9771-B39138B8F5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ר</a:t>
            </a:r>
            <a:r>
              <a:rPr lang="en-US" dirty="0"/>
              <a:t>    </a:t>
            </a:r>
            <a:r>
              <a:rPr lang="en-US" dirty="0" err="1"/>
              <a:t>Resh</a:t>
            </a: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31D7475-0544-43C4-934D-E2F65301E3C8}"/>
              </a:ext>
            </a:extLst>
          </p:cNvPr>
          <p:cNvSpPr/>
          <p:nvPr/>
        </p:nvSpPr>
        <p:spPr>
          <a:xfrm>
            <a:off x="278167" y="2136338"/>
            <a:ext cx="6096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153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求你看顧我的苦難，搭救我，因我不忘記你的律法。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154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求你為我辨屈，救贖我，照你的話將我救活。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155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救恩遠離惡人，因為他們不尋求你的律例。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156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耶和華啊，你的慈悲本為大，求你照你的典章將我救活。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157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逼迫我的、抵擋我的很多，我卻沒有偏離你的法度。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158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我看見奸惡的人就甚憎惡，因為他們不遵守你的話。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159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你看我怎樣愛你的訓詞，耶和華啊，求你照你的慈愛將我救活。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160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你話的總綱是真實，你一切公義的典章是永遠長存。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A88876F-54BA-4277-802B-BDC65D908D22}"/>
              </a:ext>
            </a:extLst>
          </p:cNvPr>
          <p:cNvSpPr/>
          <p:nvPr/>
        </p:nvSpPr>
        <p:spPr>
          <a:xfrm>
            <a:off x="5817833" y="2167116"/>
            <a:ext cx="6096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he-IL" sz="2000" baseline="30000" dirty="0"/>
              <a:t>153</a:t>
            </a:r>
            <a:r>
              <a:rPr lang="he-IL" sz="2000" dirty="0"/>
              <a:t> </a:t>
            </a:r>
            <a:r>
              <a:rPr lang="he-IL" sz="2000" dirty="0">
                <a:solidFill>
                  <a:srgbClr val="FF0000"/>
                </a:solidFill>
              </a:rPr>
              <a:t>רְ</a:t>
            </a:r>
            <a:r>
              <a:rPr lang="he-IL" sz="2000" dirty="0"/>
              <a:t>אֵֽה־עָנְיִ֥י וְחַלְּצֵ֑נִי כִּי־תֹֽ֝ורָתְךָ֗ לֹ֣א שָׁכָֽחְתִּי׃ </a:t>
            </a:r>
            <a:br>
              <a:rPr lang="he-IL" sz="2000" dirty="0"/>
            </a:br>
            <a:r>
              <a:rPr lang="he-IL" sz="2000" baseline="30000" dirty="0"/>
              <a:t>154</a:t>
            </a:r>
            <a:r>
              <a:rPr lang="he-IL" sz="2000" dirty="0"/>
              <a:t> </a:t>
            </a:r>
            <a:r>
              <a:rPr lang="he-IL" sz="2000" dirty="0">
                <a:solidFill>
                  <a:srgbClr val="FF0000"/>
                </a:solidFill>
              </a:rPr>
              <a:t>ר</a:t>
            </a:r>
            <a:r>
              <a:rPr lang="he-IL" sz="2000" dirty="0"/>
              <a:t>ִיבָ֣ה רִ֭יבִי וּגְאָלֵ֑נִי לְאִמְרָתְךָ֥ חַיֵּֽנִי׃ </a:t>
            </a:r>
            <a:br>
              <a:rPr lang="he-IL" sz="2000" dirty="0"/>
            </a:br>
            <a:r>
              <a:rPr lang="he-IL" sz="2000" baseline="30000" dirty="0"/>
              <a:t>155</a:t>
            </a:r>
            <a:r>
              <a:rPr lang="he-IL" sz="2000" dirty="0"/>
              <a:t> </a:t>
            </a:r>
            <a:r>
              <a:rPr lang="he-IL" sz="2000" dirty="0">
                <a:solidFill>
                  <a:srgbClr val="FF0000"/>
                </a:solidFill>
              </a:rPr>
              <a:t>ר</a:t>
            </a:r>
            <a:r>
              <a:rPr lang="he-IL" sz="2000" dirty="0"/>
              <a:t>ָחֹ֣וק מֵרְשָׁעִ֣ים יְשׁוּעָ֑ה כִּֽי־חֻ֝קֶּיךָ לֹ֣א דָרָֽשׁוּ׃ </a:t>
            </a:r>
            <a:br>
              <a:rPr lang="he-IL" sz="2000" dirty="0"/>
            </a:br>
            <a:r>
              <a:rPr lang="he-IL" sz="2000" baseline="30000" dirty="0"/>
              <a:t>156</a:t>
            </a:r>
            <a:r>
              <a:rPr lang="he-IL" sz="2000" dirty="0"/>
              <a:t> </a:t>
            </a:r>
            <a:r>
              <a:rPr lang="he-IL" sz="2000" dirty="0">
                <a:solidFill>
                  <a:srgbClr val="FF0000"/>
                </a:solidFill>
              </a:rPr>
              <a:t>ר</a:t>
            </a:r>
            <a:r>
              <a:rPr lang="he-IL" sz="2000" dirty="0"/>
              <a:t>ַחֲמֶ֖יךָ רַבִּ֥ים׀ יְהוָ֑ה כְּֽמִשְׁפָּטֶ֥יךָ חַיֵּֽנִי׃ </a:t>
            </a:r>
            <a:br>
              <a:rPr lang="he-IL" sz="2000" dirty="0"/>
            </a:br>
            <a:r>
              <a:rPr lang="he-IL" sz="2000" baseline="30000" dirty="0"/>
              <a:t>157</a:t>
            </a:r>
            <a:r>
              <a:rPr lang="he-IL" sz="2000" dirty="0"/>
              <a:t> </a:t>
            </a:r>
            <a:r>
              <a:rPr lang="he-IL" sz="2000" dirty="0">
                <a:solidFill>
                  <a:srgbClr val="FF0000"/>
                </a:solidFill>
              </a:rPr>
              <a:t>ר</a:t>
            </a:r>
            <a:r>
              <a:rPr lang="he-IL" sz="2000" dirty="0"/>
              <a:t>ַ֭בִּים רֹדְפַ֣י וְצָרָ֑י מֵ֝עֵדְוֹתֶ֗יךָ לֹ֣א נָטִֽיתִי׃ </a:t>
            </a:r>
            <a:br>
              <a:rPr lang="he-IL" sz="2000" dirty="0"/>
            </a:br>
            <a:r>
              <a:rPr lang="he-IL" sz="2000" baseline="30000" dirty="0"/>
              <a:t>158</a:t>
            </a:r>
            <a:r>
              <a:rPr lang="he-IL" sz="2000" dirty="0"/>
              <a:t> </a:t>
            </a:r>
            <a:r>
              <a:rPr lang="he-IL" sz="2000" dirty="0">
                <a:solidFill>
                  <a:srgbClr val="FF0000"/>
                </a:solidFill>
              </a:rPr>
              <a:t>ר</a:t>
            </a:r>
            <a:r>
              <a:rPr lang="he-IL" sz="2000" dirty="0"/>
              <a:t>ָאִ֣יתִי בֹ֭גְדִים וָֽאֶתְקוֹטָ֑טָה אֲשֶׁ֥ר אִ֝מְרָתְךָ֗ לֹ֣א שָׁמָֽרוּ׃ </a:t>
            </a:r>
            <a:br>
              <a:rPr lang="he-IL" sz="2000" dirty="0"/>
            </a:br>
            <a:r>
              <a:rPr lang="he-IL" sz="2000" baseline="30000" dirty="0"/>
              <a:t>159</a:t>
            </a:r>
            <a:r>
              <a:rPr lang="he-IL" sz="2000" dirty="0"/>
              <a:t> </a:t>
            </a:r>
            <a:r>
              <a:rPr lang="he-IL" sz="2000" dirty="0">
                <a:solidFill>
                  <a:srgbClr val="FF0000"/>
                </a:solidFill>
              </a:rPr>
              <a:t>ר</a:t>
            </a:r>
            <a:r>
              <a:rPr lang="he-IL" sz="2000" dirty="0"/>
              <a:t>ְ֭אֵה כִּי־פִקּוּדֶ֣יךָ אָהָ֑בְתִּי יְ֝הוָ֗ה כְּֽחַסְדְּךָ֥ חַיֵּֽנִי׃ </a:t>
            </a:r>
            <a:br>
              <a:rPr lang="he-IL" sz="2000" dirty="0"/>
            </a:br>
            <a:r>
              <a:rPr lang="he-IL" sz="2000" baseline="30000" dirty="0"/>
              <a:t>160</a:t>
            </a:r>
            <a:r>
              <a:rPr lang="he-IL" sz="2000" dirty="0"/>
              <a:t> </a:t>
            </a:r>
            <a:r>
              <a:rPr lang="he-IL" sz="2000" dirty="0">
                <a:solidFill>
                  <a:srgbClr val="FF0000"/>
                </a:solidFill>
              </a:rPr>
              <a:t>רֹ</a:t>
            </a:r>
            <a:r>
              <a:rPr lang="he-IL" sz="2000" dirty="0"/>
              <a:t>אשׁ־דְּבָרְךָ֥ אֱמֶ֑ת וּ֝לְעוֹלָ֗ם כָּל־מִשְׁפַּ֥ט צִדְקֶֽךָ׃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371624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C654CC-F5CF-4929-850C-21B83DF98D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ש</a:t>
            </a:r>
            <a:r>
              <a:rPr lang="en-US" dirty="0"/>
              <a:t>     Shin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B1E2008-4952-4EFC-94E6-A33F6E8112BC}"/>
              </a:ext>
            </a:extLst>
          </p:cNvPr>
          <p:cNvSpPr/>
          <p:nvPr/>
        </p:nvSpPr>
        <p:spPr>
          <a:xfrm>
            <a:off x="295923" y="2416881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161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首領無故地逼迫我，但我的心畏懼你的言語。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162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我喜愛你的話，好像人得了許多擄物。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163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謊話是我所恨惡所憎嫌的，唯你的律法是我所愛的。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164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我因你公義的典章，一天七次讚美你。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165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愛你律法的人有大平安，什麼都不能使他們絆腳。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166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耶和華啊，我仰望了你的救恩，遵行了你的命令。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167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我心裡守了你的法度，這法度我甚喜愛。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168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我遵守了你的訓詞和法度，因我一切所行的都在你面前。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3D6A509-44CA-4578-9FDC-72A6B3AC7B21}"/>
              </a:ext>
            </a:extLst>
          </p:cNvPr>
          <p:cNvSpPr/>
          <p:nvPr/>
        </p:nvSpPr>
        <p:spPr>
          <a:xfrm>
            <a:off x="5587014" y="2416881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he-IL" baseline="30000" dirty="0"/>
              <a:t>161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שׂ</a:t>
            </a:r>
            <a:r>
              <a:rPr lang="he-IL" dirty="0"/>
              <a:t>ָ֭רִים רְדָפ֣וּנִי חִנָּ֑ם וּ֝מִדְּבָרְיךָ֗ פָּחַ֥ד לִבִּֽי׃ </a:t>
            </a:r>
            <a:br>
              <a:rPr lang="he-IL" dirty="0"/>
            </a:br>
            <a:r>
              <a:rPr lang="he-IL" baseline="30000" dirty="0"/>
              <a:t>162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שׂ</a:t>
            </a:r>
            <a:r>
              <a:rPr lang="he-IL" dirty="0"/>
              <a:t>ָ֣שׂ אָ֭נֹכִֽי עַל־אִמְרָתֶ֑ךָ כְּ֝מוֹצֵ֗א שָׁלָ֥ל רָֽב׃ </a:t>
            </a:r>
            <a:br>
              <a:rPr lang="he-IL" dirty="0"/>
            </a:br>
            <a:r>
              <a:rPr lang="he-IL" baseline="30000" dirty="0"/>
              <a:t>163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ש</a:t>
            </a:r>
            <a:r>
              <a:rPr lang="he-IL" dirty="0"/>
              <a:t>ֶׁ֣קֶר שָׂ֭נֵאתִי וַאֲתַעֵ֑בָה תּוֹרָתְךָ֥ אָהָֽבְתִּי׃ </a:t>
            </a:r>
            <a:br>
              <a:rPr lang="he-IL" dirty="0"/>
            </a:br>
            <a:r>
              <a:rPr lang="he-IL" baseline="30000" dirty="0"/>
              <a:t>164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שׁ</a:t>
            </a:r>
            <a:r>
              <a:rPr lang="he-IL" dirty="0"/>
              <a:t>ֶ֣בַע בַּ֭יּוֹם הִלַּלְתִּ֑יךָ עַ֝֗ל מִשְׁפְּטֵ֥י צִדְקֶֽךָ׃ </a:t>
            </a:r>
            <a:br>
              <a:rPr lang="he-IL" dirty="0"/>
            </a:br>
            <a:r>
              <a:rPr lang="he-IL" baseline="30000" dirty="0"/>
              <a:t>165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ש</a:t>
            </a:r>
            <a:r>
              <a:rPr lang="he-IL" dirty="0"/>
              <a:t>ָׁלֹ֣ום רָ֭ב לְאֹהֲבֵ֣י תוֹרָתֶ֑ךָ וְאֵֽין־לָ֥מוֹ מִכְשֹֽׁול׃ </a:t>
            </a:r>
            <a:br>
              <a:rPr lang="he-IL" dirty="0"/>
            </a:br>
            <a:r>
              <a:rPr lang="he-IL" baseline="30000" dirty="0"/>
              <a:t>166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שׂ</a:t>
            </a:r>
            <a:r>
              <a:rPr lang="he-IL" dirty="0"/>
              <a:t>ִבַּ֣רְתִּי לִֽישׁוּעָתְךָ֣ יְהוָ֑ה וּֽמִצְוֹתֶ֥יךָ עָשִֽׂיתִי׃ </a:t>
            </a:r>
            <a:br>
              <a:rPr lang="he-IL" dirty="0"/>
            </a:br>
            <a:r>
              <a:rPr lang="he-IL" baseline="30000" dirty="0"/>
              <a:t>167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שׁ</a:t>
            </a:r>
            <a:r>
              <a:rPr lang="he-IL" dirty="0"/>
              <a:t>ָֽמְרָ֣ה נַ֭פְשִׁי עֵדֹתֶ֑יךָ וָאֹהֲבֵ֥ם מְאֹֽד׃ </a:t>
            </a:r>
            <a:br>
              <a:rPr lang="he-IL" dirty="0"/>
            </a:br>
            <a:r>
              <a:rPr lang="he-IL" baseline="30000" dirty="0"/>
              <a:t>168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שָׁ</a:t>
            </a:r>
            <a:r>
              <a:rPr lang="he-IL" dirty="0"/>
              <a:t>מַ֣רְתִּי פִ֭קּוּדֶיךָ וְעֵדֹתֶ֑יךָ כִּ֖י כָל־דְּרָכַ֣י נֶגְדֶּֽךָ׃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01156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745DC3-39E9-462E-AF7F-EEB87C82FF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ת</a:t>
            </a:r>
            <a:r>
              <a:rPr lang="en-US" dirty="0"/>
              <a:t>     Tau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B4E8178-638E-40EF-8031-002E3674D224}"/>
              </a:ext>
            </a:extLst>
          </p:cNvPr>
          <p:cNvSpPr/>
          <p:nvPr/>
        </p:nvSpPr>
        <p:spPr>
          <a:xfrm>
            <a:off x="233779" y="2305015"/>
            <a:ext cx="6096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169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耶和華啊，願我的呼籲達到你面前，照你的話賜我悟性。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170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願我的懇求達到你面前，照你的話搭救我。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171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願我的嘴發出讚美的話，因為你將律例教訓我。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172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願我的舌頭歌唱你的話，因你一切的命令盡都公義。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173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願你用手幫助我，因我揀選了你的訓詞。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174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耶和華啊，我切慕你的救恩，你的律法也是我所喜愛的。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175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願我的性命存活，得以讚美你，願你的典章幫助我。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176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我如亡羊走迷了路，求你尋找僕人，因我不忘記你的命令。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EC502BC-EF7C-4A69-825A-971F3B90C6BE}"/>
              </a:ext>
            </a:extLst>
          </p:cNvPr>
          <p:cNvSpPr/>
          <p:nvPr/>
        </p:nvSpPr>
        <p:spPr>
          <a:xfrm>
            <a:off x="5640279" y="2274838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he-IL" baseline="30000" dirty="0"/>
              <a:t>169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ת</a:t>
            </a:r>
            <a:r>
              <a:rPr lang="he-IL" dirty="0"/>
              <a:t>ִּקְרַ֤ב רִנָּתִ֣י לְפָנֶ֣יךָ יְהוָ֑ה כִּדְבָרְךָ֥ הֲבִינֵֽנִי׃ </a:t>
            </a:r>
            <a:br>
              <a:rPr lang="he-IL" dirty="0"/>
            </a:br>
            <a:r>
              <a:rPr lang="he-IL" baseline="30000" dirty="0"/>
              <a:t>170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תָּ</a:t>
            </a:r>
            <a:r>
              <a:rPr lang="he-IL" dirty="0"/>
              <a:t>בֹ֣וא תְּחִנָּתִ֣י לְפָנֶ֑יךָ כְּ֝אִמְרָתְךָ֗ הַצִּילֵֽנִי׃ </a:t>
            </a:r>
            <a:br>
              <a:rPr lang="he-IL" dirty="0"/>
            </a:br>
            <a:r>
              <a:rPr lang="he-IL" baseline="30000" dirty="0"/>
              <a:t>171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ת</a:t>
            </a:r>
            <a:r>
              <a:rPr lang="he-IL" dirty="0"/>
              <a:t>ַּבַּ֣עְנָה שְׂפָתַ֣י תְּהִלָּ֑ה כִּ֖י תְלַמְּדֵ֣נִי חֻקֶּֽיךָ׃ </a:t>
            </a:r>
            <a:br>
              <a:rPr lang="he-IL" dirty="0"/>
            </a:br>
            <a:r>
              <a:rPr lang="he-IL" baseline="30000" dirty="0"/>
              <a:t>172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תּ</a:t>
            </a:r>
            <a:r>
              <a:rPr lang="he-IL" dirty="0"/>
              <a:t>ַ֣עַן לְ֭שׁוֹנִי אִמְרָתֶ֑ךָ כִּ֖י כָל־מִצְוֹתֶ֣יךָ צֶּֽדֶק׃ </a:t>
            </a:r>
            <a:br>
              <a:rPr lang="he-IL" dirty="0"/>
            </a:br>
            <a:r>
              <a:rPr lang="he-IL" baseline="30000" dirty="0"/>
              <a:t>173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ת</a:t>
            </a:r>
            <a:r>
              <a:rPr lang="he-IL" dirty="0"/>
              <a:t>ְּהִֽי־יָדְךָ֥ לְעָזְרֵ֑נִי כִּ֖י פִקּוּדֶ֣יךָ בָחָֽרְתִּי׃ </a:t>
            </a:r>
            <a:br>
              <a:rPr lang="he-IL" dirty="0"/>
            </a:br>
            <a:r>
              <a:rPr lang="he-IL" baseline="30000" dirty="0"/>
              <a:t>174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תּ</a:t>
            </a:r>
            <a:r>
              <a:rPr lang="he-IL" dirty="0"/>
              <a:t>ָאַ֣בְתִּי לִֽישׁוּעָתְךָ֣ יְהוָ֑ה וְ֝תֹֽורָתְךָ֗ שַׁעֲשֻׁעָֽי׃ </a:t>
            </a:r>
            <a:br>
              <a:rPr lang="he-IL" dirty="0"/>
            </a:br>
            <a:r>
              <a:rPr lang="he-IL" baseline="30000" dirty="0"/>
              <a:t>175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תּ</a:t>
            </a:r>
            <a:r>
              <a:rPr lang="he-IL" dirty="0"/>
              <a:t>ְֽחִי־נַ֭פְשִׁי וּֽתְהַֽלְלֶ֑ךָּ וּֽמִשְׁפָּטֶ֥ךָ יַעֲזְרֻֽנִי׃ </a:t>
            </a:r>
            <a:br>
              <a:rPr lang="he-IL" dirty="0"/>
            </a:br>
            <a:r>
              <a:rPr lang="he-IL" baseline="30000" dirty="0"/>
              <a:t>176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תָּ</a:t>
            </a:r>
            <a:r>
              <a:rPr lang="he-IL" dirty="0"/>
              <a:t>עִ֗יתִי כְּשֶׂ֣ה אֹ֭בֵד בַּקֵּ֣שׁ עַבְדֶּ֑ךָ כִּ֥י מִ֝צְוֹתֶ֗יךָ לֹ֣א שָׁכָֽחְתִּי׃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60263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9F9E59-1816-423C-A0A9-61460D593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ג</a:t>
            </a:r>
            <a:r>
              <a:rPr lang="en-US" dirty="0"/>
              <a:t>   Gimel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3356C2C-F4F1-4145-B090-ADE31BD5592B}"/>
              </a:ext>
            </a:extLst>
          </p:cNvPr>
          <p:cNvSpPr/>
          <p:nvPr/>
        </p:nvSpPr>
        <p:spPr>
          <a:xfrm>
            <a:off x="260411" y="2123917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17 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求你用厚恩待你的僕人，使我存活，我就遵守你的話。</a:t>
            </a:r>
          </a:p>
          <a:p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18 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求你開我的眼睛，使我看出你律法中的奇妙。</a:t>
            </a:r>
          </a:p>
          <a:p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19 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我是在地上做寄居的，求你不要向我隱瞞你的命令。</a:t>
            </a:r>
          </a:p>
          <a:p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20 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我時常切慕你的典章，甚至心碎。</a:t>
            </a:r>
          </a:p>
          <a:p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21 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受咒詛偏離你命令的驕傲人，你已經責備他們。</a:t>
            </a:r>
          </a:p>
          <a:p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22 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求你除掉我所受的羞辱和藐視，因我遵守你的法度。</a:t>
            </a:r>
          </a:p>
          <a:p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23 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雖有首領坐著妄論我，你僕人卻思想你的律例。</a:t>
            </a:r>
          </a:p>
          <a:p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24 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你的法度是我所喜樂的，是我的謀士。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C2D85A3-7CA6-4187-A348-2C435FBB5373}"/>
              </a:ext>
            </a:extLst>
          </p:cNvPr>
          <p:cNvSpPr/>
          <p:nvPr/>
        </p:nvSpPr>
        <p:spPr>
          <a:xfrm>
            <a:off x="5338439" y="2123917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he-IL" dirty="0"/>
              <a:t>17  </a:t>
            </a:r>
            <a:r>
              <a:rPr lang="he-IL" dirty="0">
                <a:solidFill>
                  <a:srgbClr val="FF0000"/>
                </a:solidFill>
              </a:rPr>
              <a:t>ג</a:t>
            </a:r>
            <a:r>
              <a:rPr lang="he-IL" dirty="0"/>
              <a:t>ְּמֹ֖ל עַֽל־עַבְדְּךָ֥ אֶֽחְיֶ֗ה וְאֶשְׁמְרָ֥ה דְבָרֶֽךָ׃ </a:t>
            </a:r>
          </a:p>
          <a:p>
            <a:pPr algn="r"/>
            <a:r>
              <a:rPr lang="he-IL" dirty="0"/>
              <a:t>18  </a:t>
            </a:r>
            <a:r>
              <a:rPr lang="he-IL" dirty="0">
                <a:solidFill>
                  <a:srgbClr val="FF0000"/>
                </a:solidFill>
              </a:rPr>
              <a:t>ג</a:t>
            </a:r>
            <a:r>
              <a:rPr lang="he-IL" dirty="0"/>
              <a:t>ַּל־עֵינַ֥י וְאַבִּ֑יטָה נִ֝פְלָאֹ֗ות מִתּוֹרָתֶֽךָ׃ </a:t>
            </a:r>
          </a:p>
          <a:p>
            <a:pPr algn="r"/>
            <a:r>
              <a:rPr lang="he-IL" dirty="0"/>
              <a:t>19  </a:t>
            </a:r>
            <a:r>
              <a:rPr lang="he-IL" dirty="0">
                <a:solidFill>
                  <a:srgbClr val="FF0000"/>
                </a:solidFill>
              </a:rPr>
              <a:t>ג</a:t>
            </a:r>
            <a:r>
              <a:rPr lang="he-IL" dirty="0"/>
              <a:t>ֵּ֣ר אָנֹכִ֣י בָאָ֑רֶץ אַל־תַּסְתֵּ֥ר מִ֝מֶּ֗נִּי מִצְוֹתֶֽיךָ׃ </a:t>
            </a:r>
          </a:p>
          <a:p>
            <a:pPr algn="r"/>
            <a:r>
              <a:rPr lang="he-IL" dirty="0"/>
              <a:t>20  </a:t>
            </a:r>
            <a:r>
              <a:rPr lang="he-IL" dirty="0">
                <a:solidFill>
                  <a:srgbClr val="FF0000"/>
                </a:solidFill>
              </a:rPr>
              <a:t>ג</a:t>
            </a:r>
            <a:r>
              <a:rPr lang="he-IL" dirty="0"/>
              <a:t>ָּרְסָ֣ה נַפְשִׁ֣י לְתַאֲבָ֑ה אֶֽל־מִשְׁפָּטֶ֥יךָ בְכָל־עֵֽת׃ </a:t>
            </a:r>
          </a:p>
          <a:p>
            <a:pPr algn="r"/>
            <a:r>
              <a:rPr lang="he-IL" dirty="0"/>
              <a:t>21  </a:t>
            </a:r>
            <a:r>
              <a:rPr lang="he-IL" dirty="0">
                <a:solidFill>
                  <a:srgbClr val="FF0000"/>
                </a:solidFill>
              </a:rPr>
              <a:t>ג</a:t>
            </a:r>
            <a:r>
              <a:rPr lang="he-IL" dirty="0"/>
              <a:t>ָּ֭עַרְתָּ זֵדִ֣ים אֲרוּרִ֑ים הַ֝שֹּׁגִים מִמִּצְוֹתֶֽיךָ׃ </a:t>
            </a:r>
          </a:p>
          <a:p>
            <a:pPr algn="r"/>
            <a:r>
              <a:rPr lang="he-IL" dirty="0"/>
              <a:t>22  </a:t>
            </a:r>
            <a:r>
              <a:rPr lang="he-IL" dirty="0">
                <a:solidFill>
                  <a:srgbClr val="FF0000"/>
                </a:solidFill>
              </a:rPr>
              <a:t>גּ</a:t>
            </a:r>
            <a:r>
              <a:rPr lang="he-IL" dirty="0"/>
              <a:t>ַ֣ל מֵֽ֭עָלַי חֶרְפָּ֣ה וָב֑וּז כִּ֖י עֵדֹתֶ֣יךָ נָצָֽרְתִּי׃ </a:t>
            </a:r>
          </a:p>
          <a:p>
            <a:pPr algn="r"/>
            <a:r>
              <a:rPr lang="he-IL" dirty="0"/>
              <a:t>23  </a:t>
            </a:r>
            <a:r>
              <a:rPr lang="he-IL" dirty="0">
                <a:solidFill>
                  <a:srgbClr val="FF0000"/>
                </a:solidFill>
              </a:rPr>
              <a:t>גַּ</a:t>
            </a:r>
            <a:r>
              <a:rPr lang="he-IL" dirty="0"/>
              <a:t>֤ם יָֽשְׁב֣וּ שָׂ֭רִים בִּ֣י נִדְבָּ֑רוּ עַ֝בְדְּךָ֗ יָשִׂ֥יחַ בְּחֻקֶּֽיךָ׃ </a:t>
            </a:r>
          </a:p>
          <a:p>
            <a:pPr algn="r"/>
            <a:r>
              <a:rPr lang="he-IL" dirty="0"/>
              <a:t>24  </a:t>
            </a:r>
            <a:r>
              <a:rPr lang="he-IL" dirty="0">
                <a:solidFill>
                  <a:srgbClr val="FF0000"/>
                </a:solidFill>
              </a:rPr>
              <a:t>ג</a:t>
            </a:r>
            <a:r>
              <a:rPr lang="he-IL" dirty="0"/>
              <a:t>ַּֽם־עֵ֭דֹתֶיךָ שַׁעֲשֻׁעָ֗י אַנְשֵׁ֥י עֲצָתִֽי׃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21898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3CE142-5D4C-4E9A-8379-9226167D21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ד</a:t>
            </a:r>
            <a:r>
              <a:rPr lang="en-US" dirty="0"/>
              <a:t>     </a:t>
            </a:r>
            <a:r>
              <a:rPr lang="en-US" dirty="0" err="1"/>
              <a:t>Daleth</a:t>
            </a: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5C8B43A-BD45-4F6D-9780-474A0A3CBF2A}"/>
              </a:ext>
            </a:extLst>
          </p:cNvPr>
          <p:cNvSpPr/>
          <p:nvPr/>
        </p:nvSpPr>
        <p:spPr>
          <a:xfrm>
            <a:off x="278167" y="2274838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25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我的性命幾乎歸於塵土，求你照你的話將我救活。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26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我述說我所行的，你應允了我，求你將你的律例教訓我。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27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求你使我明白你的訓詞，我就思想你的奇事。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28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我的心因愁苦而消化，求你照你的話使我堅立。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29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求你使我離開奸詐的道，開恩將你的律法賜給我。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30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我揀選了忠信的道，將你的典章擺在我面前。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31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我持守你的法度，耶和華啊，求你不要叫我羞愧！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32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你開廣我心的時候，我就往你命令的道上直奔。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04FF201-5035-4AC4-B6A9-72EDE11FE48E}"/>
              </a:ext>
            </a:extLst>
          </p:cNvPr>
          <p:cNvSpPr/>
          <p:nvPr/>
        </p:nvSpPr>
        <p:spPr>
          <a:xfrm>
            <a:off x="5257800" y="2268115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he-IL" baseline="30000" dirty="0"/>
              <a:t>25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דּ</a:t>
            </a:r>
            <a:r>
              <a:rPr lang="he-IL" dirty="0"/>
              <a:t>ָֽבְקָ֣ה לֶעָפָ֣ר נַפְשִׁ֑י חַ֝יֵּ֗נִי כִּדְבָרֶֽךָ׃ </a:t>
            </a:r>
            <a:br>
              <a:rPr lang="he-IL" dirty="0"/>
            </a:br>
            <a:r>
              <a:rPr lang="he-IL" baseline="30000" dirty="0"/>
              <a:t>26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ד</a:t>
            </a:r>
            <a:r>
              <a:rPr lang="he-IL" dirty="0"/>
              <a:t>ְּרָכַ֣י סִ֭פַּרְתִּי וַֽתַּעֲנֵ֗נִי לַמְּדֵ֥נִי חֻקֶּֽיךָ׃ </a:t>
            </a:r>
            <a:br>
              <a:rPr lang="he-IL" dirty="0"/>
            </a:br>
            <a:r>
              <a:rPr lang="he-IL" baseline="30000" dirty="0"/>
              <a:t>27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דֶּ</a:t>
            </a:r>
            <a:r>
              <a:rPr lang="he-IL" dirty="0"/>
              <a:t>ֽרֶךְ־פִּקּוּדֶ֥יךָ הֲבִינֵ֑נִי וְ֝אָשִׂ֗יחָה בְּנִפְלְאוֹתֶֽיךָ׃ </a:t>
            </a:r>
            <a:br>
              <a:rPr lang="he-IL" dirty="0"/>
            </a:br>
            <a:r>
              <a:rPr lang="he-IL" baseline="30000" dirty="0"/>
              <a:t>28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דּ</a:t>
            </a:r>
            <a:r>
              <a:rPr lang="he-IL" dirty="0"/>
              <a:t>ָלְפָ֣ה נַ֭פְשִׁי מִתּוּגָ֑ה קַ֝יְּמֵ֗נִי כִּדְבָרֶֽךָ׃ </a:t>
            </a:r>
            <a:br>
              <a:rPr lang="he-IL" dirty="0"/>
            </a:br>
            <a:r>
              <a:rPr lang="he-IL" baseline="30000" dirty="0"/>
              <a:t>29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ד</a:t>
            </a:r>
            <a:r>
              <a:rPr lang="he-IL" dirty="0"/>
              <a:t>ֶּֽרֶךְ־שֶׁ֭קֶר הָסֵ֣ר מִמֶּ֑נִּי וְֽתוֹרָתְךָ֥ חָנֵּֽנִי׃ </a:t>
            </a:r>
            <a:br>
              <a:rPr lang="he-IL" dirty="0"/>
            </a:br>
            <a:r>
              <a:rPr lang="he-IL" baseline="30000" dirty="0"/>
              <a:t>30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ד</a:t>
            </a:r>
            <a:r>
              <a:rPr lang="he-IL" dirty="0"/>
              <a:t>ֶּֽרֶךְ־אֱמוּנָ֥ה בָחָ֑רְתִּי מִשְׁפָּטֶ֥יךָ שִׁוִּֽיתִי׃ </a:t>
            </a:r>
            <a:br>
              <a:rPr lang="he-IL" dirty="0"/>
            </a:br>
            <a:r>
              <a:rPr lang="he-IL" baseline="30000" dirty="0"/>
              <a:t>31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ד</a:t>
            </a:r>
            <a:r>
              <a:rPr lang="he-IL" dirty="0"/>
              <a:t>ָּבַ֥קְתִּי בְעֵֽדְוֹתֶ֑יךָ יְ֝הוָ֗ה אַל־תְּבִישֵֽׁנִי׃ </a:t>
            </a:r>
            <a:br>
              <a:rPr lang="he-IL" dirty="0"/>
            </a:br>
            <a:r>
              <a:rPr lang="he-IL" baseline="30000" dirty="0"/>
              <a:t>32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ד</a:t>
            </a:r>
            <a:r>
              <a:rPr lang="he-IL" dirty="0"/>
              <a:t>ֶּֽרֶךְ־מִצְוֹתֶ֥יךָ אָר֑וּץ כִּ֖י תַרְחִ֣יב לִבִּֽי׃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3728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4BA8A1-EF8C-46CD-928B-159BD53677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ה</a:t>
            </a:r>
            <a:r>
              <a:rPr lang="en-US" dirty="0"/>
              <a:t>    He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AB8CEB4-BFB4-47C9-BB7B-C077CF6343AF}"/>
              </a:ext>
            </a:extLst>
          </p:cNvPr>
          <p:cNvSpPr/>
          <p:nvPr/>
        </p:nvSpPr>
        <p:spPr>
          <a:xfrm>
            <a:off x="455721" y="2523413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33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耶和華啊，求你將你的律例指教我，我必遵守到底。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34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求你賜我悟性，我便遵守你的律法，且要一心遵守。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35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求你叫我遵行你的命令，因為這是我所喜樂的。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36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求你使我的心趨向你的法度，不趨向非義之財。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37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求你叫我轉眼不看虛假，又叫我在你的道中生活。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38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你向敬畏你的人所應許的話，求你向僕人堅定。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39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求你使我所怕的羞辱遠離我，因你的典章本為美。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40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我羨慕你的訓詞，求你使我在你的公義上生活。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8B0D79B-8503-4D84-8F00-1D10B13495A2}"/>
              </a:ext>
            </a:extLst>
          </p:cNvPr>
          <p:cNvSpPr/>
          <p:nvPr/>
        </p:nvSpPr>
        <p:spPr>
          <a:xfrm>
            <a:off x="5507115" y="2523413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he-IL" baseline="30000" dirty="0"/>
              <a:t>33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ה</a:t>
            </a:r>
            <a:r>
              <a:rPr lang="he-IL" dirty="0"/>
              <a:t>וֹרֵ֣נִי יְ֭הוָה דֶּ֥רֶךְ חֻקֶּ֗יךָ וְאֶצְּרֶ֥נָּה עֵֽקֶב׃ </a:t>
            </a:r>
            <a:br>
              <a:rPr lang="he-IL" dirty="0"/>
            </a:br>
            <a:r>
              <a:rPr lang="he-IL" baseline="30000" dirty="0"/>
              <a:t>34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הֲ</a:t>
            </a:r>
            <a:r>
              <a:rPr lang="he-IL" dirty="0"/>
              <a:t>֭בִינֵנִי וְאֶצְּרָ֥ה תֹֽורָתֶ֗ךָ וְאֶשְׁמְרֶ֥נָּה בְכָל־לֵֽב׃ </a:t>
            </a:r>
            <a:br>
              <a:rPr lang="he-IL" dirty="0"/>
            </a:br>
            <a:r>
              <a:rPr lang="he-IL" baseline="30000" dirty="0"/>
              <a:t>35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הַ֭</a:t>
            </a:r>
            <a:r>
              <a:rPr lang="he-IL" dirty="0"/>
              <a:t>דְרִיכֵנִי בִּנְתִ֣יב מִצְוֹתֶ֑יךָ כִּי־בֹ֥ו חָפָֽצְתִּי׃ </a:t>
            </a:r>
            <a:br>
              <a:rPr lang="he-IL" dirty="0"/>
            </a:br>
            <a:r>
              <a:rPr lang="he-IL" baseline="30000" dirty="0"/>
              <a:t>36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ה</a:t>
            </a:r>
            <a:r>
              <a:rPr lang="he-IL" dirty="0"/>
              <a:t>ַט־לִ֭בִּי אֶל־עֵדְוֹתֶ֗יךָ וְאַ֣ל אֶל־בָּֽצַע׃ </a:t>
            </a:r>
            <a:br>
              <a:rPr lang="he-IL" dirty="0"/>
            </a:br>
            <a:r>
              <a:rPr lang="he-IL" baseline="30000" dirty="0"/>
              <a:t>37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ה</a:t>
            </a:r>
            <a:r>
              <a:rPr lang="he-IL" dirty="0"/>
              <a:t>ַעֲבֵ֣ר עֵ֭ינַי מֵרְאֹ֣ות שָׁ֑וְא בִּדְרָכֶ֥ךָ חַיֵּֽנִי׃ </a:t>
            </a:r>
            <a:br>
              <a:rPr lang="he-IL" dirty="0"/>
            </a:br>
            <a:r>
              <a:rPr lang="he-IL" baseline="30000" dirty="0"/>
              <a:t>38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הָ</a:t>
            </a:r>
            <a:r>
              <a:rPr lang="he-IL" dirty="0"/>
              <a:t>קֵ֣ם לְ֭עַבְדְּךָ אִמְרָתֶ֑ךָ אֲ֝שֶׁ֗ר לְיִרְאָתֶֽךָ׃ </a:t>
            </a:r>
            <a:br>
              <a:rPr lang="he-IL" dirty="0"/>
            </a:br>
            <a:r>
              <a:rPr lang="he-IL" baseline="30000" dirty="0"/>
              <a:t>39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ה</a:t>
            </a:r>
            <a:r>
              <a:rPr lang="he-IL" dirty="0"/>
              <a:t>ַעֲבֵ֣ר חֶ֭רְפָּתִי אֲשֶׁ֣ר יָגֹ֑רְתִּי כִּ֖י מִשְׁפָּטֶ֣יךָ טוֹבִֽים׃ </a:t>
            </a:r>
            <a:br>
              <a:rPr lang="he-IL" dirty="0"/>
            </a:br>
            <a:r>
              <a:rPr lang="he-IL" baseline="30000" dirty="0"/>
              <a:t>40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הִ</a:t>
            </a:r>
            <a:r>
              <a:rPr lang="he-IL" dirty="0"/>
              <a:t>֭נֵּה תָּאַ֣בְתִּי לְפִקֻּדֶ֑יךָ בְּצִדְקָתְךָ֥ חַיֵּֽנִי׃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85320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34CA3B-D2D3-4CAC-B84C-2D11E546AA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ו</a:t>
            </a:r>
            <a:r>
              <a:rPr lang="en-US" dirty="0"/>
              <a:t>    </a:t>
            </a:r>
            <a:r>
              <a:rPr lang="en-US" dirty="0" err="1"/>
              <a:t>Waw</a:t>
            </a: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A2B78BA-1BED-40C5-BAC1-C39C8D06112D}"/>
              </a:ext>
            </a:extLst>
          </p:cNvPr>
          <p:cNvSpPr/>
          <p:nvPr/>
        </p:nvSpPr>
        <p:spPr>
          <a:xfrm>
            <a:off x="278167" y="2219781"/>
            <a:ext cx="6096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41 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耶和華啊，願你照你的話，使你的慈愛，就是你的救恩，臨到我身上。</a:t>
            </a:r>
          </a:p>
          <a:p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42 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我就有話回答那羞辱我的，因我倚靠你的話。</a:t>
            </a:r>
          </a:p>
          <a:p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43 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求你叫真理的話總不離開我口，因我仰望你的典章。</a:t>
            </a:r>
          </a:p>
          <a:p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44 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我要常守你的律法，直到永永遠遠。</a:t>
            </a:r>
          </a:p>
          <a:p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45 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我要自由而行*，因我素來考究你的訓詞。</a:t>
            </a:r>
          </a:p>
          <a:p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46 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我也要在君王面前論說你的法度，並不至於羞愧。</a:t>
            </a:r>
          </a:p>
          <a:p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47 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我要在你的命令中自樂，這命令素來是我所愛的。</a:t>
            </a:r>
          </a:p>
          <a:p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48 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我又要遵行*你的命令，這命令素來是我所愛的，我也要思想你的律例。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D17F726-72F4-4D82-9075-ACDE766C7A75}"/>
              </a:ext>
            </a:extLst>
          </p:cNvPr>
          <p:cNvSpPr/>
          <p:nvPr/>
        </p:nvSpPr>
        <p:spPr>
          <a:xfrm>
            <a:off x="5817833" y="2274838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he-IL" dirty="0"/>
              <a:t>41  </a:t>
            </a:r>
            <a:r>
              <a:rPr lang="he-IL" dirty="0">
                <a:solidFill>
                  <a:srgbClr val="FF0000"/>
                </a:solidFill>
              </a:rPr>
              <a:t>וִֽ</a:t>
            </a:r>
            <a:r>
              <a:rPr lang="he-IL" dirty="0"/>
              <a:t>יבֹאֻ֣נִי חֲסָדֶ֣ךָ יְהוָ֑ה תְּ֝שֽׁוּעָתְךָ֗ כְּאִמְרָתֶֽךָ׃ </a:t>
            </a:r>
          </a:p>
          <a:p>
            <a:pPr algn="r"/>
            <a:r>
              <a:rPr lang="he-IL" dirty="0"/>
              <a:t>42  </a:t>
            </a:r>
            <a:r>
              <a:rPr lang="he-IL" dirty="0">
                <a:solidFill>
                  <a:srgbClr val="FF0000"/>
                </a:solidFill>
              </a:rPr>
              <a:t>ו</a:t>
            </a:r>
            <a:r>
              <a:rPr lang="he-IL" dirty="0"/>
              <a:t>ְאֶֽעֱנֶ֣ה חֹרְפִ֣י דָבָ֑ר כִּֽי־בָ֝טַחְתִּי בִּדְבָרֶֽךָ׃ </a:t>
            </a:r>
          </a:p>
          <a:p>
            <a:pPr algn="r"/>
            <a:r>
              <a:rPr lang="he-IL" dirty="0"/>
              <a:t>43  </a:t>
            </a:r>
            <a:r>
              <a:rPr lang="he-IL" dirty="0">
                <a:solidFill>
                  <a:srgbClr val="FF0000"/>
                </a:solidFill>
              </a:rPr>
              <a:t>וְ</a:t>
            </a:r>
            <a:r>
              <a:rPr lang="he-IL" dirty="0"/>
              <a:t>ֽאַל־תַּצֵּ֬ל מִפִּ֣י דְבַר־אֱמֶ֣ת עַד־מְאֹ֑ד כִּ֖י לְמִשְׁפָּטֶ֣ךָ יִחָֽלְתִּי׃ </a:t>
            </a:r>
          </a:p>
          <a:p>
            <a:pPr algn="r"/>
            <a:r>
              <a:rPr lang="he-IL" dirty="0"/>
              <a:t>44  </a:t>
            </a:r>
            <a:r>
              <a:rPr lang="he-IL" dirty="0">
                <a:solidFill>
                  <a:srgbClr val="FF0000"/>
                </a:solidFill>
              </a:rPr>
              <a:t>ו</a:t>
            </a:r>
            <a:r>
              <a:rPr lang="he-IL" dirty="0"/>
              <a:t>ְאֶשְׁמְרָ֖ה תוֹרָתְךָ֥ תָמִ֗יד לְעוֹלָ֥ם וָעֶֽד׃ </a:t>
            </a:r>
          </a:p>
          <a:p>
            <a:pPr algn="r"/>
            <a:r>
              <a:rPr lang="he-IL" dirty="0"/>
              <a:t>45  </a:t>
            </a:r>
            <a:r>
              <a:rPr lang="he-IL" dirty="0">
                <a:solidFill>
                  <a:srgbClr val="FF0000"/>
                </a:solidFill>
              </a:rPr>
              <a:t>ו</a:t>
            </a:r>
            <a:r>
              <a:rPr lang="he-IL" dirty="0"/>
              <a:t>ְאֶתְהַלְּכָ֥ה בָרְחָבָ֑ה כִּ֖י פִקֻּדֶ֣יךָ דָרָֽשְׁתִּי׃ </a:t>
            </a:r>
          </a:p>
          <a:p>
            <a:pPr algn="r"/>
            <a:r>
              <a:rPr lang="he-IL" dirty="0"/>
              <a:t>46  </a:t>
            </a:r>
            <a:r>
              <a:rPr lang="he-IL" dirty="0">
                <a:solidFill>
                  <a:srgbClr val="FF0000"/>
                </a:solidFill>
              </a:rPr>
              <a:t>ו</a:t>
            </a:r>
            <a:r>
              <a:rPr lang="he-IL" dirty="0"/>
              <a:t>ַאֲדַבְּרָ֣ה בְ֭עֵדֹתֶיךָ נֶ֥גֶד מְלָכִ֗ים וְלֹ֣א אֵבֹֽושׁ׃ </a:t>
            </a:r>
          </a:p>
          <a:p>
            <a:pPr algn="r"/>
            <a:r>
              <a:rPr lang="he-IL" dirty="0"/>
              <a:t>47  </a:t>
            </a:r>
            <a:r>
              <a:rPr lang="he-IL" dirty="0">
                <a:solidFill>
                  <a:srgbClr val="FF0000"/>
                </a:solidFill>
              </a:rPr>
              <a:t>ו</a:t>
            </a:r>
            <a:r>
              <a:rPr lang="he-IL" dirty="0"/>
              <a:t>ְאֶשְׁתַּֽעֲשַׁ֥ע בְּמִצְוֹתֶ֗יךָ אֲשֶׁ֣ר אָהָֽבְתִּי׃ </a:t>
            </a:r>
          </a:p>
          <a:p>
            <a:pPr algn="r"/>
            <a:r>
              <a:rPr lang="he-IL" dirty="0"/>
              <a:t>48  </a:t>
            </a:r>
            <a:r>
              <a:rPr lang="he-IL" dirty="0">
                <a:solidFill>
                  <a:srgbClr val="FF0000"/>
                </a:solidFill>
              </a:rPr>
              <a:t>ו</a:t>
            </a:r>
            <a:r>
              <a:rPr lang="he-IL" dirty="0"/>
              <a:t>ְאֶשָּֽׂא־כַפַּ֗י אֶֽל־מִ֭צְוֹתֶיךָ אֲשֶׁ֥ר אָהָ֗בְתִּי וְאָשִׂ֥יחָה בְחֻקֶּֽיךָ׃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54516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52F8E-FF28-4AE2-B504-69AAA8B53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ז</a:t>
            </a:r>
            <a:r>
              <a:rPr lang="en-US" dirty="0"/>
              <a:t>  Zayin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691E265-F0B7-4879-B554-4A80A634CF78}"/>
              </a:ext>
            </a:extLst>
          </p:cNvPr>
          <p:cNvSpPr/>
          <p:nvPr/>
        </p:nvSpPr>
        <p:spPr>
          <a:xfrm>
            <a:off x="375822" y="2274838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49 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求你記念向你僕人所應許的話，叫我有盼望。</a:t>
            </a:r>
          </a:p>
          <a:p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50 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這話將我救活了，我在患難中因此得安慰。</a:t>
            </a:r>
          </a:p>
          <a:p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51 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驕傲的人甚侮慢我，我卻未曾偏離你的律法。</a:t>
            </a:r>
          </a:p>
          <a:p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52 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耶和華啊，我記念你從古以來的典章，就得了安慰。</a:t>
            </a:r>
          </a:p>
          <a:p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53 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我見惡人離棄你的律法，就怒氣發作，猶如火燒。</a:t>
            </a:r>
          </a:p>
          <a:p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54 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我在世寄居，素來以你的律例為詩歌。</a:t>
            </a:r>
          </a:p>
          <a:p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55 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耶和華啊，我夜間記念你的名，遵守你的律法。</a:t>
            </a:r>
          </a:p>
          <a:p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56 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我所以如此，是因我守你的訓詞。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B32B8D4-D746-4D6B-901F-4D379966E8F1}"/>
              </a:ext>
            </a:extLst>
          </p:cNvPr>
          <p:cNvSpPr/>
          <p:nvPr/>
        </p:nvSpPr>
        <p:spPr>
          <a:xfrm>
            <a:off x="5551503" y="2285870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he-IL" baseline="30000" dirty="0"/>
              <a:t>49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ז</a:t>
            </a:r>
            <a:r>
              <a:rPr lang="he-IL" dirty="0"/>
              <a:t>ְכֹר־דָּבָ֥ר לְעַבְדֶּ֑ךָ עַ֝֗ל אֲשֶׁ֣ר יִֽחַלְתָּֽנִי׃ </a:t>
            </a:r>
            <a:br>
              <a:rPr lang="he-IL" dirty="0"/>
            </a:br>
            <a:r>
              <a:rPr lang="he-IL" baseline="30000" dirty="0"/>
              <a:t>50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ז</a:t>
            </a:r>
            <a:r>
              <a:rPr lang="he-IL" dirty="0"/>
              <a:t>ֹ֣את נֶחָמָתִ֣י בְעָנְיִ֑י כִּ֖י אִמְרָתְךָ֣ חִיָּֽתְנִי׃ </a:t>
            </a:r>
            <a:br>
              <a:rPr lang="he-IL" dirty="0"/>
            </a:br>
            <a:r>
              <a:rPr lang="he-IL" baseline="30000" dirty="0"/>
              <a:t>51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זֵ</a:t>
            </a:r>
            <a:r>
              <a:rPr lang="he-IL" dirty="0"/>
              <a:t>֭דִים הֱלִיצֻ֣נִי עַד־מְאֹ֑ד מִ֝תֹּֽורָתְךָ֗ לֹ֣א נָטִֽיתִי׃ </a:t>
            </a:r>
            <a:br>
              <a:rPr lang="he-IL" dirty="0"/>
            </a:br>
            <a:r>
              <a:rPr lang="he-IL" baseline="30000" dirty="0"/>
              <a:t>52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זָ</a:t>
            </a:r>
            <a:r>
              <a:rPr lang="he-IL" dirty="0"/>
              <a:t>֘כַ֤רְתִּי מִשְׁפָּטֶ֖יךָ מֵעוֹלָ֥ם׀ יְהוָ֗ה וָֽאֶתְנֶחָֽם׃ </a:t>
            </a:r>
            <a:br>
              <a:rPr lang="he-IL" dirty="0"/>
            </a:br>
            <a:r>
              <a:rPr lang="he-IL" baseline="30000" dirty="0"/>
              <a:t>53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ז</a:t>
            </a:r>
            <a:r>
              <a:rPr lang="he-IL" dirty="0"/>
              <a:t>ַלְעָפָ֣ה אֲ֭חָזַתְנִי מֵרְשָׁעִ֑ים עֹ֝זְבֵ֗י תּוֹרָתֶֽךָ׃ </a:t>
            </a:r>
            <a:br>
              <a:rPr lang="he-IL" dirty="0"/>
            </a:br>
            <a:r>
              <a:rPr lang="he-IL" baseline="30000" dirty="0"/>
              <a:t>54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ז</a:t>
            </a:r>
            <a:r>
              <a:rPr lang="he-IL" dirty="0"/>
              <a:t>ְ֭מִרוֹת הָֽיוּ־לִ֥י חֻקֶּ֗יךָ בְּבֵ֣ית מְגוּרָֽי׃ </a:t>
            </a:r>
            <a:br>
              <a:rPr lang="he-IL" dirty="0"/>
            </a:br>
            <a:r>
              <a:rPr lang="he-IL" baseline="30000" dirty="0"/>
              <a:t>55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זָ</a:t>
            </a:r>
            <a:r>
              <a:rPr lang="he-IL" dirty="0"/>
              <a:t>֘כַ֤רְתִּי בַלַּ֣יְלָה שִׁמְךָ֣ יְהוָ֑ה וָֽ֝אֶשְׁמְרָ֗ה תּוֹרָתֶֽךָ׃ </a:t>
            </a:r>
            <a:br>
              <a:rPr lang="he-IL" dirty="0"/>
            </a:br>
            <a:r>
              <a:rPr lang="he-IL" baseline="30000" dirty="0"/>
              <a:t>56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זֹ֥</a:t>
            </a:r>
            <a:r>
              <a:rPr lang="he-IL" dirty="0"/>
              <a:t>את הָֽיְתָה־לִּ֑י כִּ֖י פִקֻּדֶ֣יךָ נָצָֽרְתִּי׃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13924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DFF670-6A7C-4653-8186-E06953A00D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ח</a:t>
            </a:r>
            <a:r>
              <a:rPr lang="en-US" dirty="0"/>
              <a:t>    </a:t>
            </a:r>
            <a:r>
              <a:rPr lang="en-US" dirty="0" err="1"/>
              <a:t>Heth</a:t>
            </a: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508FB61-91F7-44A8-8FDC-9594F75C419D}"/>
              </a:ext>
            </a:extLst>
          </p:cNvPr>
          <p:cNvSpPr/>
          <p:nvPr/>
        </p:nvSpPr>
        <p:spPr>
          <a:xfrm>
            <a:off x="171635" y="2274838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57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耶和華是我的福分，我曾說，我要遵守你的言語。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58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我一心求過你的恩，願你照你的話憐憫我。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59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我思想我所行的道，就轉步歸向你的法度。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60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我急忙遵守你的命令，並不遲延。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61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惡人的繩索纏繞我，我卻沒有忘記你的律法。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62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我因你公義的典章，半夜必起來稱謝你。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63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凡敬畏你、守你訓詞的人，我都與他做伴。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64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耶和華啊，你的慈愛遍滿大地，求你將你的律例教訓我。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7F6BA6F-4B2A-493A-BB26-EFAE904D775C}"/>
              </a:ext>
            </a:extLst>
          </p:cNvPr>
          <p:cNvSpPr/>
          <p:nvPr/>
        </p:nvSpPr>
        <p:spPr>
          <a:xfrm>
            <a:off x="5507114" y="2203817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he-IL" dirty="0"/>
              <a:t>57  </a:t>
            </a:r>
            <a:r>
              <a:rPr lang="he-IL" dirty="0">
                <a:solidFill>
                  <a:srgbClr val="FF0000"/>
                </a:solidFill>
              </a:rPr>
              <a:t>ח</a:t>
            </a:r>
            <a:r>
              <a:rPr lang="he-IL" dirty="0"/>
              <a:t>ֶלְקִ֖י יְהוָ֥ה אָמַ֗רְתִּי לִשְׁמֹ֥ר דְּבָרֶֽיךָ׃ </a:t>
            </a:r>
          </a:p>
          <a:p>
            <a:pPr algn="r"/>
            <a:r>
              <a:rPr lang="he-IL" dirty="0"/>
              <a:t>58  </a:t>
            </a:r>
            <a:r>
              <a:rPr lang="he-IL" dirty="0">
                <a:solidFill>
                  <a:srgbClr val="FF0000"/>
                </a:solidFill>
              </a:rPr>
              <a:t>חִ</a:t>
            </a:r>
            <a:r>
              <a:rPr lang="he-IL" dirty="0"/>
              <a:t>לִּ֣יתִי פָנֶ֣יךָ בְכָל־לֵ֑ב חָ֝נֵּ֗נִי כְּאִמְרָתֶֽךָ׃ </a:t>
            </a:r>
          </a:p>
          <a:p>
            <a:pPr algn="r"/>
            <a:r>
              <a:rPr lang="he-IL" dirty="0"/>
              <a:t>59  </a:t>
            </a:r>
            <a:r>
              <a:rPr lang="he-IL" dirty="0">
                <a:solidFill>
                  <a:srgbClr val="FF0000"/>
                </a:solidFill>
              </a:rPr>
              <a:t>ח</a:t>
            </a:r>
            <a:r>
              <a:rPr lang="he-IL" dirty="0"/>
              <a:t>ִשַּׁ֥בְתִּי דְרָכָ֑י וָאָשִׁ֥יבָה רַ֝גְלַ֗י אֶל־עֵדֹתֶֽיךָ׃ </a:t>
            </a:r>
          </a:p>
          <a:p>
            <a:pPr algn="r"/>
            <a:r>
              <a:rPr lang="he-IL" dirty="0"/>
              <a:t>60  </a:t>
            </a:r>
            <a:r>
              <a:rPr lang="he-IL" dirty="0">
                <a:solidFill>
                  <a:srgbClr val="FF0000"/>
                </a:solidFill>
              </a:rPr>
              <a:t>ח</a:t>
            </a:r>
            <a:r>
              <a:rPr lang="he-IL" dirty="0"/>
              <a:t>ַ֭שְׁתִּי וְלֹ֣א הִתְמַהְמָ֑הְתִּי לִ֝שְׁמֹ֗ר מִצְוֹתֶֽיךָ׃ </a:t>
            </a:r>
          </a:p>
          <a:p>
            <a:pPr algn="r"/>
            <a:r>
              <a:rPr lang="he-IL" dirty="0"/>
              <a:t>61  </a:t>
            </a:r>
            <a:r>
              <a:rPr lang="he-IL" dirty="0">
                <a:solidFill>
                  <a:srgbClr val="FF0000"/>
                </a:solidFill>
              </a:rPr>
              <a:t>ח</a:t>
            </a:r>
            <a:r>
              <a:rPr lang="he-IL" dirty="0"/>
              <a:t>ֶבְלֵ֣י רְשָׁעִ֣ים עִוְּדֻ֑נִי תֹּֽ֝ורָתְךָ֗ לֹ֣א שָׁכָֽחְתִּי׃ </a:t>
            </a:r>
          </a:p>
          <a:p>
            <a:pPr algn="r"/>
            <a:r>
              <a:rPr lang="he-IL" dirty="0"/>
              <a:t>62  </a:t>
            </a:r>
            <a:r>
              <a:rPr lang="he-IL" dirty="0">
                <a:solidFill>
                  <a:srgbClr val="FF0000"/>
                </a:solidFill>
              </a:rPr>
              <a:t>ח</a:t>
            </a:r>
            <a:r>
              <a:rPr lang="he-IL" dirty="0"/>
              <a:t>ֲצֹֽות־לַ֗יְלָה אָ֭קוּם לְהוֹדֹ֣ות לָ֑ךְ עַ֝֗ל מִשְׁפְּטֵ֥י צִדְקֶֽךָ׃ </a:t>
            </a:r>
          </a:p>
          <a:p>
            <a:pPr algn="r"/>
            <a:r>
              <a:rPr lang="he-IL" dirty="0"/>
              <a:t>63  </a:t>
            </a:r>
            <a:r>
              <a:rPr lang="he-IL" dirty="0">
                <a:solidFill>
                  <a:srgbClr val="FF0000"/>
                </a:solidFill>
              </a:rPr>
              <a:t>חָ</a:t>
            </a:r>
            <a:r>
              <a:rPr lang="he-IL" dirty="0"/>
              <a:t>בֵ֣ר אָ֭נִי לְכָל־אֲשֶׁ֣ר יְרֵא֑וּךָ וּ֝לְשֹׁמְרֵ֗י פִּקּוּדֶֽיךָ׃ </a:t>
            </a:r>
          </a:p>
          <a:p>
            <a:pPr algn="r"/>
            <a:r>
              <a:rPr lang="he-IL" dirty="0"/>
              <a:t>64  </a:t>
            </a:r>
            <a:r>
              <a:rPr lang="he-IL" dirty="0">
                <a:solidFill>
                  <a:srgbClr val="FF0000"/>
                </a:solidFill>
              </a:rPr>
              <a:t>ח</a:t>
            </a:r>
            <a:r>
              <a:rPr lang="he-IL" dirty="0"/>
              <a:t>ַסְדְּךָ֣ יְ֭הוָה מָלְאָ֥ה הָאָ֗רֶץ חֻקֶּ֥יךָ לַמְּדֵֽנִי׃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04570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16C41D-8B49-4BB0-9E6D-7228BF62BD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he-IL" dirty="0"/>
              <a:t>ט</a:t>
            </a:r>
            <a:r>
              <a:rPr lang="en-US" dirty="0"/>
              <a:t>    </a:t>
            </a:r>
            <a:r>
              <a:rPr lang="en-US" dirty="0" err="1"/>
              <a:t>Teth</a:t>
            </a: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1AEF9F8-B0DE-4C82-909C-7FA7076E74BD}"/>
              </a:ext>
            </a:extLst>
          </p:cNvPr>
          <p:cNvSpPr/>
          <p:nvPr/>
        </p:nvSpPr>
        <p:spPr>
          <a:xfrm>
            <a:off x="464598" y="2274838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65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耶和華啊，你向來是照你的話善待僕人。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66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求你將精明和知識賜給我，因我信了你的命令。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67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我未受苦以先走迷了路，現在卻遵守你的話。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68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你本為善，所行的也善，求你將你的律例教訓我。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69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驕傲人編造謊言攻擊我，我卻要一心守你的訓詞。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70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他們心蒙脂油，我卻喜愛你的律法。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71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我受苦是與我有益，為要使我學習你的律例。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72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你口中的訓言*與我有益，勝於千萬的金銀。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CE24668-C64D-4CE8-B3A1-3C4A21825469}"/>
              </a:ext>
            </a:extLst>
          </p:cNvPr>
          <p:cNvSpPr/>
          <p:nvPr/>
        </p:nvSpPr>
        <p:spPr>
          <a:xfrm>
            <a:off x="5631402" y="2274838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he-IL" baseline="30000" dirty="0"/>
              <a:t>65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ֹט</a:t>
            </a:r>
            <a:r>
              <a:rPr lang="he-IL" dirty="0"/>
              <a:t>֭וב עָשִׂ֣יתָ עִֽם־עַבְדְּךָ֑ יְ֝הוָ֗ה כִּדְבָרֶֽךָ׃ </a:t>
            </a:r>
            <a:br>
              <a:rPr lang="he-IL" dirty="0"/>
            </a:br>
            <a:r>
              <a:rPr lang="he-IL" baseline="30000" dirty="0"/>
              <a:t>66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ט֤</a:t>
            </a:r>
            <a:r>
              <a:rPr lang="he-IL" dirty="0"/>
              <a:t>וּב טַ֣עַם וָדַ֣עַת לַמְּדֵ֑נִי כִּ֖י בְמִצְוֹתֶ֣יךָ הֶאֱמָֽנְתִּי׃ </a:t>
            </a:r>
            <a:br>
              <a:rPr lang="he-IL" dirty="0"/>
            </a:br>
            <a:r>
              <a:rPr lang="he-IL" baseline="30000" dirty="0"/>
              <a:t>67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טֶ</a:t>
            </a:r>
            <a:r>
              <a:rPr lang="he-IL" dirty="0"/>
              <a:t>֣רֶם אֶ֭עֱנֶה אֲנִ֣י שֹׁגֵ֑ג וְ֝עַתָּ֗ה אִמְרָתְךָ֥ שָׁמָֽרְתִּי׃ </a:t>
            </a:r>
            <a:br>
              <a:rPr lang="he-IL" dirty="0"/>
            </a:br>
            <a:r>
              <a:rPr lang="he-IL" baseline="30000" dirty="0"/>
              <a:t>68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ט</a:t>
            </a:r>
            <a:r>
              <a:rPr lang="he-IL" dirty="0"/>
              <a:t>וֹב־אַתָּ֥ה וּמֵטִ֗יב לַמְּדֵ֥נִי חֻקֶּֽיךָ׃ </a:t>
            </a:r>
            <a:br>
              <a:rPr lang="he-IL" dirty="0"/>
            </a:br>
            <a:r>
              <a:rPr lang="he-IL" baseline="30000" dirty="0"/>
              <a:t>69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טָ</a:t>
            </a:r>
            <a:r>
              <a:rPr lang="he-IL" dirty="0"/>
              <a:t>פְל֬וּ עָלַ֣י שֶׁ֣קֶר זֵדִ֑ים אֲ֝נִ֗י בְּכָל־לֵ֤ב׀ אֱצֹּ֬ר פִּקּוּדֶֽיךָ׃ </a:t>
            </a:r>
            <a:br>
              <a:rPr lang="he-IL" dirty="0"/>
            </a:br>
            <a:r>
              <a:rPr lang="he-IL" baseline="30000" dirty="0"/>
              <a:t>70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ט</a:t>
            </a:r>
            <a:r>
              <a:rPr lang="he-IL" dirty="0"/>
              <a:t>ָפַ֣שׁ כַּחֵ֣לֶב לִבָּ֑ם אֲ֝נִ֗י תּוֹרָתְךָ֥ שִֽׁעֲשָֽׁעְתִּי׃ </a:t>
            </a:r>
            <a:br>
              <a:rPr lang="he-IL" dirty="0"/>
            </a:br>
            <a:r>
              <a:rPr lang="he-IL" baseline="30000" dirty="0"/>
              <a:t>71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טֹ</a:t>
            </a:r>
            <a:r>
              <a:rPr lang="he-IL" dirty="0"/>
              <a:t>ֽוב־לִ֥י כִֽי־עֻנֵּ֑יתִי לְ֝מַ֗עַן אֶלְמַ֥ד חֻקֶּֽיךָ׃ </a:t>
            </a:r>
            <a:br>
              <a:rPr lang="he-IL" dirty="0"/>
            </a:br>
            <a:r>
              <a:rPr lang="he-IL" baseline="30000" dirty="0"/>
              <a:t>72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טֹֽ</a:t>
            </a:r>
            <a:r>
              <a:rPr lang="he-IL" dirty="0"/>
              <a:t>וב־לִ֥י תֹֽורַת־פִּ֑יךָ מֵ֝אַלְפֵ֗י זָהָ֥ב וָכָֽסֶף׃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44975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4910</Words>
  <Application>Microsoft Office PowerPoint</Application>
  <PresentationFormat>Widescreen</PresentationFormat>
  <Paragraphs>122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KaiTi</vt:lpstr>
      <vt:lpstr>Arial</vt:lpstr>
      <vt:lpstr>Calibri</vt:lpstr>
      <vt:lpstr>Calibri Light</vt:lpstr>
      <vt:lpstr>Office Theme</vt:lpstr>
      <vt:lpstr> א      Aleph</vt:lpstr>
      <vt:lpstr>ב    Beth</vt:lpstr>
      <vt:lpstr>ג   Gimel</vt:lpstr>
      <vt:lpstr>ד     Daleth</vt:lpstr>
      <vt:lpstr>ה    He</vt:lpstr>
      <vt:lpstr>ו    Waw</vt:lpstr>
      <vt:lpstr>ז  Zayin</vt:lpstr>
      <vt:lpstr>ח    Heth</vt:lpstr>
      <vt:lpstr> ט    Teth</vt:lpstr>
      <vt:lpstr>י    Yod</vt:lpstr>
      <vt:lpstr>כ    Kaph</vt:lpstr>
      <vt:lpstr>ל    Lamedh</vt:lpstr>
      <vt:lpstr>מ    Mem</vt:lpstr>
      <vt:lpstr>נ    Nun</vt:lpstr>
      <vt:lpstr>ס    Samekh</vt:lpstr>
      <vt:lpstr>ע    Ayin</vt:lpstr>
      <vt:lpstr>פ    Pe</vt:lpstr>
      <vt:lpstr> צ    Tsadde</vt:lpstr>
      <vt:lpstr>ק     Qoph</vt:lpstr>
      <vt:lpstr>ר    Resh</vt:lpstr>
      <vt:lpstr>ש     Shin</vt:lpstr>
      <vt:lpstr>ת     Tau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א</dc:title>
  <dc:creator>TAIYAN ZHANG</dc:creator>
  <cp:lastModifiedBy>TAIYAN ZHANG</cp:lastModifiedBy>
  <cp:revision>9</cp:revision>
  <dcterms:created xsi:type="dcterms:W3CDTF">2020-11-22T03:14:00Z</dcterms:created>
  <dcterms:modified xsi:type="dcterms:W3CDTF">2020-11-22T04:45:26Z</dcterms:modified>
</cp:coreProperties>
</file>