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6" r:id="rId7"/>
    <p:sldId id="261" r:id="rId8"/>
    <p:sldId id="262" r:id="rId9"/>
    <p:sldId id="263" r:id="rId10"/>
    <p:sldId id="265" r:id="rId11"/>
    <p:sldId id="277" r:id="rId12"/>
    <p:sldId id="278" r:id="rId13"/>
    <p:sldId id="279" r:id="rId14"/>
    <p:sldId id="284" r:id="rId15"/>
    <p:sldId id="285" r:id="rId16"/>
    <p:sldId id="286" r:id="rId17"/>
    <p:sldId id="287" r:id="rId18"/>
    <p:sldId id="288" r:id="rId19"/>
    <p:sldId id="283" r:id="rId20"/>
    <p:sldId id="282" r:id="rId21"/>
    <p:sldId id="289" r:id="rId22"/>
    <p:sldId id="281" r:id="rId23"/>
    <p:sldId id="290" r:id="rId24"/>
    <p:sldId id="291" r:id="rId25"/>
    <p:sldId id="280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0F97-98B6-1C86-1002-3915CBE54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1DC3B-E779-D473-65CB-E71F77197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AC6A3-1322-1306-19B5-383FC6CB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FA5F7-FF42-BDDD-07F4-EDF36060C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B0E58-51AF-001B-4823-341664EA0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22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62F5-131E-3B0E-EE04-1E76024E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E7ED2F-F780-1EEF-30C4-C39EAE30F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72203-5DB0-BC27-926E-48772BCD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ABB8D-083E-F0E2-AFFA-6A4BEF03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4EE21-60CF-0399-CBDA-980C3830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746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311C8-102D-417F-672B-FB0B12D73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80C95-1760-F42B-6805-191D99C26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3C3C-372B-3C2B-D1A0-4981C3EDE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C2E0F-EED3-796B-30C2-A6CECC35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91158-19E9-9A82-282F-1B7B279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6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A20E-DD1F-8A64-94BD-94D2930B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D5538-F70F-A30A-713F-55F7CF57A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8A845-9E88-5757-275A-F6CB96A3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EEA8E-A52E-9F23-5251-6EDF3322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2AF77-3D09-2D33-E34E-2763457A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437A1-2979-37FA-147E-2BFE8603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74549-F0F6-5D14-CAD6-851BA7D3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37B42-6687-CDCB-2A4E-CD5E90BE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DB72-0C62-AF36-718A-6D9A17F8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70B7D-0F23-C478-117A-4DEA310D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8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6B4E-85D1-3EB6-46D7-D04FE2F9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76759-5384-615F-1470-243A8288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70843-CF1F-1192-ACCB-CF92E5DEA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6A602-F75D-8CE6-0A25-D5D85493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365EA-4B18-88C7-E5AC-4E7927113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548BF-9944-B313-8F23-449151761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34A24-C90C-A537-D211-672ADE8A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FC4BC-6A29-7F7F-C9C9-F01BBD39C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E99A6E-FD51-3510-395E-569A23CD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A4BB6-0490-BC27-1F72-2E7E756ED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C2782-5F12-894C-54EC-F2427BCFC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76E2AF-2C32-0058-6369-0630F88E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A3D297-808B-AC79-097B-D111249E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EFC59-B26B-B2A0-C155-8A691ED27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0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3AE4-06AB-3FC1-0E60-C4B92A81A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280D7-A044-5EDE-4E86-8A04E703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5D6E59-FEE4-CFBB-1F74-4CE3180D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181C7-7647-E584-B671-FDBEE11C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4B6CD-AB13-2187-EA51-0AEE852C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3FC9BA-1523-F445-0A5D-EB9B2D6E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B4D0E-DDA8-3E2A-EDF6-084C3F84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0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2148-1180-6425-EF5A-14BFAEA7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8E8F-1CDB-42BA-399B-B8F82B36F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37069-BA29-F798-B259-CF51574A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5E7B8-146E-FA55-110F-7DF8DD2ED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0164-BA24-210E-05F3-1A4E8C938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B5B9A-C416-FE01-5E1F-E8BF67914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29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BD74A-F135-04F7-1980-BEF1CA3C3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593A5B-4EEE-35FC-1660-DBE2A3FB4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24E34-2589-9396-4EFA-3C560BCD9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94B62-3926-F39C-81D4-95CACE80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1C5A8-D31F-ED48-98B4-F8B93C9A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142EA-3249-8C31-92FE-3B7D3285B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96E3D2-5976-A59B-49F8-A9861639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628FF-FFC9-BC1F-5B91-070089EF4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4C786-D71F-7096-310F-E607B8DD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7B830A-9C86-4364-8566-A7074144F590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A544-978A-7F8D-C880-32F50B0BE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89BDC-6D39-9EB5-D58F-41CD17533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C6F08A-23CC-48A9-A93E-5B4A9C2CE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5949-F440-305D-8AEF-D917360BA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70564"/>
          </a:xfrm>
        </p:spPr>
        <p:txBody>
          <a:bodyPr/>
          <a:lstStyle/>
          <a:p>
            <a:r>
              <a:rPr lang="zh-CN" altLang="en-US" b="1" dirty="0"/>
              <a:t>撒迦利亚书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7460E-3F1A-FB4D-F76B-82F67DF790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Spring 2025 Sunday School</a:t>
            </a:r>
          </a:p>
          <a:p>
            <a:endParaRPr lang="en-US" b="1" dirty="0"/>
          </a:p>
          <a:p>
            <a:r>
              <a:rPr lang="en-US" b="1" dirty="0"/>
              <a:t>Old Testament Group</a:t>
            </a:r>
          </a:p>
        </p:txBody>
      </p:sp>
    </p:spTree>
    <p:extLst>
      <p:ext uri="{BB962C8B-B14F-4D97-AF65-F5344CB8AC3E}">
        <p14:creationId xmlns:p14="http://schemas.microsoft.com/office/powerpoint/2010/main" val="334438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676FC-04BE-9EED-144E-84F424B4D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DF6A58-EE9A-E854-ACD2-A55AFC549740}"/>
              </a:ext>
            </a:extLst>
          </p:cNvPr>
          <p:cNvSpPr txBox="1"/>
          <p:nvPr/>
        </p:nvSpPr>
        <p:spPr>
          <a:xfrm>
            <a:off x="664891" y="917930"/>
            <a:ext cx="108622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  </a:t>
            </a:r>
            <a:r>
              <a:rPr lang="zh-CN" altLang="en-US" sz="2400" b="1" dirty="0">
                <a:solidFill>
                  <a:srgbClr val="0000FF"/>
                </a:solidFill>
              </a:rPr>
              <a:t>（第三个异象）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10</a:t>
            </a:r>
            <a:r>
              <a:rPr lang="zh-CN" altLang="en-US" sz="2400" b="1" dirty="0">
                <a:solidFill>
                  <a:srgbClr val="FF0000"/>
                </a:solidFill>
              </a:rPr>
              <a:t>锡安城阿，应当欢乐歌唱，因为我来要住在你中间。这是耶和华说的</a:t>
            </a:r>
            <a:r>
              <a:rPr lang="zh-CN" altLang="en-US" sz="2400" dirty="0"/>
              <a:t>。</a:t>
            </a:r>
            <a:r>
              <a:rPr lang="en-US" altLang="zh-CN" sz="2400" dirty="0"/>
              <a:t>11</a:t>
            </a:r>
            <a:r>
              <a:rPr lang="zh-CN" altLang="en-US" sz="2400" dirty="0"/>
              <a:t>那时，必有</a:t>
            </a:r>
            <a:r>
              <a:rPr lang="zh-CN" altLang="en-US" sz="2400" b="1" dirty="0"/>
              <a:t>许多国归附耶和华，作他（原文作我）的子民</a:t>
            </a:r>
            <a:r>
              <a:rPr lang="zh-CN" altLang="en-US" sz="2400" dirty="0"/>
              <a:t>。</a:t>
            </a:r>
            <a:r>
              <a:rPr lang="zh-CN" altLang="en-US" sz="2400" b="1" dirty="0"/>
              <a:t>他（原文作我）要住在你中间</a:t>
            </a:r>
            <a:r>
              <a:rPr lang="zh-CN" altLang="en-US" sz="2400" dirty="0"/>
              <a:t>，你就知道万军之耶和华差遣我到你那里去了。</a:t>
            </a:r>
            <a:r>
              <a:rPr lang="en-US" altLang="zh-CN" sz="2400" dirty="0"/>
              <a:t>12</a:t>
            </a:r>
            <a:r>
              <a:rPr lang="zh-CN" altLang="en-US" sz="2400" b="1" dirty="0">
                <a:solidFill>
                  <a:srgbClr val="FF0000"/>
                </a:solidFill>
              </a:rPr>
              <a:t>耶和华必收回犹大作他圣地的分，也必再拣选耶路撒冷</a:t>
            </a:r>
            <a:r>
              <a:rPr lang="zh-CN" altLang="en-US" sz="2400" dirty="0"/>
              <a:t>。</a:t>
            </a:r>
            <a:r>
              <a:rPr lang="en-US" altLang="zh-CN" sz="2400" dirty="0"/>
              <a:t>13</a:t>
            </a:r>
            <a:r>
              <a:rPr lang="zh-CN" altLang="en-US" sz="2400" dirty="0"/>
              <a:t>凡有血气的，都当在耶和华面前静默无声。因为他兴起，从圣所出来了。</a:t>
            </a:r>
            <a:endParaRPr lang="en-US" altLang="zh-CN" sz="2400" dirty="0"/>
          </a:p>
          <a:p>
            <a:endParaRPr lang="en-US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神与人同住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神宣告了要重建耶路撒冷，就是要重新拣选耶路撒冷，成为祂的见证，带进千年国度、乃至新天新地，实现神与人同住的心意。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0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C90BA4-9371-DFD0-14B3-628060890853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561" y="1326449"/>
            <a:ext cx="11895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耶路撒冷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“好像无城墙的乡村”</a:t>
            </a: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“摸你们的，就是摸他眼中的瞳人” 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请分享你的经历</a:t>
            </a:r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神是如何“我来要住在你中间”？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2429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471EA-AED2-BB96-CCA6-6DDE6D128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3739-E74A-6FC6-1E84-12921CCB4AD2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第三章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2/9/2025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C4EA70-AB64-097B-8D30-3FEBC4EA648F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94E3B-172F-AED3-D5EE-0472D5AA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98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ECA3F-E1CC-52A4-AACB-29E28C16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FC541A-6654-C798-EC48-84AAE7F5457D}"/>
              </a:ext>
            </a:extLst>
          </p:cNvPr>
          <p:cNvSpPr txBox="1"/>
          <p:nvPr/>
        </p:nvSpPr>
        <p:spPr>
          <a:xfrm>
            <a:off x="311305" y="87165"/>
            <a:ext cx="115693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3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天使（原文作他）又指给我看，大祭司约书亚，站在耶和华的使者面前，撒但也站在约书亚的右边，与他作对。</a:t>
            </a:r>
            <a:r>
              <a:rPr lang="en-US" altLang="zh-CN" sz="2400" dirty="0"/>
              <a:t>2</a:t>
            </a:r>
            <a:r>
              <a:rPr lang="zh-CN" altLang="en-US" sz="2400" dirty="0"/>
              <a:t>耶和华向撒但说，撒但哪，耶和华责备你，就是拣选耶路撒冷的耶和华责备你。这不是从火中抽出来的一根柴吗？</a:t>
            </a:r>
            <a:r>
              <a:rPr lang="en-US" altLang="zh-CN" sz="2400" dirty="0"/>
              <a:t>3</a:t>
            </a:r>
            <a:r>
              <a:rPr lang="zh-CN" altLang="en-US" sz="2400" dirty="0"/>
              <a:t>约书亚穿着污秽的衣服，站在使者面前。</a:t>
            </a:r>
            <a:r>
              <a:rPr lang="en-US" altLang="zh-CN" sz="2400" dirty="0"/>
              <a:t>4</a:t>
            </a:r>
            <a:r>
              <a:rPr lang="zh-CN" altLang="en-US" sz="2400" dirty="0"/>
              <a:t>使者吩咐站在面前的说，你们要脱去他污秽的衣服。又对约书亚说，我使你脱离罪孽，要给你穿上华美的衣服。</a:t>
            </a:r>
            <a:r>
              <a:rPr lang="en-US" altLang="zh-CN" sz="2400" dirty="0"/>
              <a:t>5</a:t>
            </a:r>
            <a:r>
              <a:rPr lang="zh-CN" altLang="en-US" sz="2400" dirty="0"/>
              <a:t>我说，要将洁净的冠冕戴在他头上。他们就把洁净的冠冕戴在他头上，给他穿上华美的衣服，耶和华的使者在旁边站立。</a:t>
            </a:r>
            <a:endParaRPr lang="en-US" altLang="zh-CN" sz="2400" dirty="0"/>
          </a:p>
          <a:p>
            <a:endParaRPr lang="zh-CN" altLang="en-US" sz="2400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耶和华的使者告诫约书亚说，</a:t>
            </a:r>
            <a:r>
              <a:rPr lang="en-US" altLang="zh-CN" sz="2400" dirty="0"/>
              <a:t>7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万军之耶和华如此说，你若遵行我的道，谨守我的命令，你就可以管理我的家，看守我的院宇</a:t>
            </a:r>
            <a:r>
              <a:rPr lang="zh-CN" altLang="en-US" sz="2400" dirty="0"/>
              <a:t>。我也要使你在这些站立的人中间来往。</a:t>
            </a:r>
            <a:endParaRPr lang="en-US" altLang="zh-CN" sz="2400" dirty="0"/>
          </a:p>
          <a:p>
            <a:r>
              <a:rPr lang="en-US" altLang="zh-CN" sz="2400" dirty="0"/>
              <a:t>8</a:t>
            </a:r>
            <a:r>
              <a:rPr lang="zh-CN" altLang="en-US" sz="2400" dirty="0"/>
              <a:t>大祭司约书亚阿，你和坐在你面前的同伴都当听。（他们是作预兆的）。我必使我仆人大卫的苗裔发出。</a:t>
            </a:r>
            <a:r>
              <a:rPr lang="en-US" altLang="zh-CN" sz="2400" dirty="0"/>
              <a:t>9</a:t>
            </a:r>
            <a:r>
              <a:rPr lang="zh-CN" altLang="en-US" sz="2400" dirty="0"/>
              <a:t>看哪，我在约书亚面前所立的石头，在一块石头上有七眼。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万军之耶和华说，我要亲自雕刻这石头，并要在一日之间，除掉这地的罪孽</a:t>
            </a:r>
            <a:r>
              <a:rPr lang="zh-CN" altLang="en-US" sz="2400" dirty="0"/>
              <a:t>。</a:t>
            </a:r>
            <a:r>
              <a:rPr lang="en-US" altLang="zh-CN" sz="2400" dirty="0"/>
              <a:t>10</a:t>
            </a:r>
            <a:r>
              <a:rPr lang="zh-CN" altLang="en-US" sz="2400" dirty="0"/>
              <a:t>当那日，你们各人要请邻舍坐在葡萄树和无花果树下。这是万军之耶和华说的。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19313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ABE15-0A93-375E-DFD8-A3C8D294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DF946D-02B7-343D-A5C7-363DA0D221E2}"/>
              </a:ext>
            </a:extLst>
          </p:cNvPr>
          <p:cNvSpPr txBox="1"/>
          <p:nvPr/>
        </p:nvSpPr>
        <p:spPr>
          <a:xfrm>
            <a:off x="167679" y="-13221"/>
            <a:ext cx="11877403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1:3</a:t>
            </a:r>
            <a:r>
              <a:rPr lang="zh-CN" altLang="en-US" sz="2400" dirty="0"/>
              <a:t>所以你要对以色列人说，万军之耶和华如此说，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你们要转向我，我就转向你们。这是万军之耶和华说的。</a:t>
            </a:r>
            <a:r>
              <a:rPr lang="en-US" altLang="zh-CN" sz="2400" dirty="0"/>
              <a:t>4</a:t>
            </a:r>
            <a:r>
              <a:rPr lang="zh-CN" altLang="en-US" sz="2400" dirty="0"/>
              <a:t>不要效法你们列祖。从前的先知呼叫他们说，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万军之耶和华如此说，你们要回头，离开你们的恶道恶行。他们却不听，也不顺从我。这是耶和华说的。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10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第一个异象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16</a:t>
            </a:r>
            <a:r>
              <a:rPr lang="zh-CN" altLang="en-US" sz="2400" dirty="0"/>
              <a:t>所以耶和华如此说，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现今我回到耶路撒冷，仍施怜悯。我的殿必重建在其中，准绳必拉在耶路撒冷之上。这是万军之耶和华说的</a:t>
            </a:r>
            <a:r>
              <a:rPr lang="zh-CN" altLang="en-US" sz="2400" dirty="0"/>
              <a:t>。</a:t>
            </a:r>
            <a:r>
              <a:rPr lang="en-US" altLang="zh-CN" sz="2400" dirty="0"/>
              <a:t>17</a:t>
            </a:r>
            <a:r>
              <a:rPr lang="zh-CN" altLang="en-US" sz="2400" dirty="0"/>
              <a:t>你要再宣告说，万军之耶和华如此说，我的城邑必再丰盛发达。</a:t>
            </a:r>
            <a:r>
              <a:rPr lang="zh-CN" altLang="en-US" sz="2400" b="1" dirty="0">
                <a:solidFill>
                  <a:srgbClr val="FF0000"/>
                </a:solidFill>
              </a:rPr>
              <a:t>耶和华必再安慰锡安，拣选耶路撒冷。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1000" b="1" dirty="0">
              <a:solidFill>
                <a:srgbClr val="0000FF"/>
              </a:solidFill>
            </a:endParaRPr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第二个异象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18</a:t>
            </a:r>
            <a:r>
              <a:rPr lang="zh-CN" altLang="en-US" sz="2400" dirty="0"/>
              <a:t>我举目观看，</a:t>
            </a:r>
            <a:r>
              <a:rPr lang="zh-CN" altLang="en-US" sz="2400" b="1" dirty="0">
                <a:solidFill>
                  <a:srgbClr val="0000FF"/>
                </a:solidFill>
              </a:rPr>
              <a:t>见有四角</a:t>
            </a:r>
            <a:r>
              <a:rPr lang="zh-CN" altLang="en-US" sz="2400" dirty="0"/>
              <a:t>。</a:t>
            </a:r>
            <a:r>
              <a:rPr lang="en-US" altLang="zh-CN" sz="2400" dirty="0"/>
              <a:t>19</a:t>
            </a:r>
            <a:r>
              <a:rPr lang="zh-CN" altLang="en-US" sz="2400" dirty="0"/>
              <a:t>我就问与我说话的天使说，这是什么意思。他回答说，这是打散犹大，以色列，和耶路撒冷的角。</a:t>
            </a:r>
            <a:r>
              <a:rPr lang="en-US" altLang="zh-CN" sz="2400" dirty="0"/>
              <a:t>20</a:t>
            </a:r>
            <a:r>
              <a:rPr lang="zh-CN" altLang="en-US" sz="2400" dirty="0"/>
              <a:t>耶和华又指</a:t>
            </a:r>
            <a:r>
              <a:rPr lang="zh-CN" altLang="en-US" sz="2400" b="1" dirty="0">
                <a:solidFill>
                  <a:srgbClr val="0000FF"/>
                </a:solidFill>
              </a:rPr>
              <a:t>四个匠人</a:t>
            </a:r>
            <a:r>
              <a:rPr lang="zh-CN" altLang="en-US" sz="2400" dirty="0"/>
              <a:t>给我看。</a:t>
            </a:r>
            <a:r>
              <a:rPr lang="en-US" altLang="zh-CN" sz="2400" dirty="0"/>
              <a:t>21</a:t>
            </a:r>
            <a:r>
              <a:rPr lang="zh-CN" altLang="en-US" sz="2400" dirty="0"/>
              <a:t>我说，他们来做什么呢？他说，</a:t>
            </a:r>
            <a:r>
              <a:rPr lang="zh-CN" altLang="en-US" sz="2400" b="1" dirty="0">
                <a:solidFill>
                  <a:srgbClr val="FF0000"/>
                </a:solidFill>
              </a:rPr>
              <a:t>这是打散犹大的角，使人不敢抬头</a:t>
            </a:r>
            <a:r>
              <a:rPr lang="zh-CN" altLang="en-US" sz="2400" dirty="0"/>
              <a:t>。但这些匠人来威吓列国，打掉他们的角，就是举起打散犹大地的角。</a:t>
            </a:r>
            <a:endParaRPr lang="en-US" altLang="zh-CN" sz="2400" dirty="0"/>
          </a:p>
          <a:p>
            <a:endParaRPr lang="en-US" altLang="zh-CN" sz="10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第三个异象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2:5 </a:t>
            </a:r>
            <a:r>
              <a:rPr lang="zh-CN" altLang="en-US" sz="2400" b="1" dirty="0">
                <a:solidFill>
                  <a:srgbClr val="FF0000"/>
                </a:solidFill>
              </a:rPr>
              <a:t>耶和华说，我要作耶路撒冷四围的火城</a:t>
            </a:r>
            <a:r>
              <a:rPr lang="zh-CN" altLang="en-US" sz="2400" dirty="0"/>
              <a:t>，并要作其中的荣耀。</a:t>
            </a:r>
            <a:r>
              <a:rPr lang="en-US" altLang="zh-CN" sz="2400" dirty="0"/>
              <a:t>8</a:t>
            </a:r>
            <a:r>
              <a:rPr lang="zh-CN" altLang="en-US" sz="2400" dirty="0"/>
              <a:t>万军之耶和华说，在显出荣耀之后，差遣我去惩罚那掳掠你们的列国。</a:t>
            </a:r>
            <a:r>
              <a:rPr lang="zh-CN" altLang="en-US" sz="2400" b="1" dirty="0">
                <a:solidFill>
                  <a:srgbClr val="FF0000"/>
                </a:solidFill>
              </a:rPr>
              <a:t>摸你们的，就是摸他眼中的瞳人</a:t>
            </a:r>
            <a:r>
              <a:rPr lang="zh-CN" altLang="en-US" sz="2400" dirty="0"/>
              <a:t>。</a:t>
            </a:r>
            <a:r>
              <a:rPr lang="en-US" altLang="zh-CN" sz="2400" dirty="0"/>
              <a:t>10</a:t>
            </a:r>
            <a:r>
              <a:rPr lang="zh-CN" altLang="en-US" sz="2400" dirty="0"/>
              <a:t>锡安城阿，应当欢乐歌唱，因为</a:t>
            </a:r>
            <a:r>
              <a:rPr lang="zh-CN" altLang="en-US" sz="2400" b="1" dirty="0">
                <a:solidFill>
                  <a:srgbClr val="FF0000"/>
                </a:solidFill>
              </a:rPr>
              <a:t>我来要住在你中间。这是耶和华说的</a:t>
            </a:r>
            <a:r>
              <a:rPr lang="zh-CN" altLang="en-US" sz="24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189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157A1-442B-E495-0E83-70BB167C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2F699D-30D7-4607-6DA9-C01508B14DAD}"/>
              </a:ext>
            </a:extLst>
          </p:cNvPr>
          <p:cNvSpPr txBox="1"/>
          <p:nvPr/>
        </p:nvSpPr>
        <p:spPr>
          <a:xfrm>
            <a:off x="311305" y="87165"/>
            <a:ext cx="11569389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天使（原文作他）又指给我看，大祭司约书亚，站在耶和华的使者面前，撒但也站在约书亚的右边，与他作对。</a:t>
            </a:r>
            <a:r>
              <a:rPr lang="en-US" altLang="zh-CN" sz="2400" dirty="0"/>
              <a:t>2</a:t>
            </a:r>
            <a:r>
              <a:rPr lang="zh-CN" altLang="en-US" sz="2400" dirty="0"/>
              <a:t>耶和华向撒但说，撒但哪，耶和华责备你，就是拣选耶路撒冷的耶和华责备你。这不是从火中抽出来的一根柴吗？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约书亚</a:t>
            </a:r>
            <a:r>
              <a:rPr lang="en-US" altLang="zh-CN" sz="2400" b="1" dirty="0"/>
              <a:t> vs </a:t>
            </a:r>
            <a:r>
              <a:rPr lang="zh-CN" altLang="en-US" sz="2400" b="1" dirty="0"/>
              <a:t>撒但</a:t>
            </a:r>
            <a:endParaRPr lang="en-US" altLang="zh-CN" sz="2400" b="1" dirty="0"/>
          </a:p>
          <a:p>
            <a:r>
              <a:rPr lang="zh-CN" altLang="en-US" sz="2400" dirty="0"/>
              <a:t>创世记 </a:t>
            </a:r>
            <a:r>
              <a:rPr lang="en-US" altLang="zh-CN" sz="2400" dirty="0"/>
              <a:t>3:1 </a:t>
            </a:r>
            <a:r>
              <a:rPr lang="zh-CN" altLang="en-US" sz="2400" dirty="0"/>
              <a:t>耶和华神所造的，唯有蛇比田野一切的活物更狡猾</a:t>
            </a:r>
            <a:endParaRPr lang="en-US" altLang="zh-CN" sz="2400" dirty="0"/>
          </a:p>
          <a:p>
            <a:r>
              <a:rPr lang="zh-CN" altLang="en-US" sz="2400" dirty="0"/>
              <a:t>启示录 </a:t>
            </a:r>
            <a:r>
              <a:rPr lang="en-US" altLang="zh-CN" sz="2400" dirty="0"/>
              <a:t>12:9 </a:t>
            </a:r>
            <a:r>
              <a:rPr lang="zh-CN" altLang="en-US" sz="2400" dirty="0"/>
              <a:t>大龙就是那古蛇，名叫魔鬼，又叫撒旦，是迷惑普天下的。它被摔在地上，它的使者也一同被摔下去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火中抽出来的一根柴：</a:t>
            </a:r>
            <a:r>
              <a:rPr lang="zh-CN" altLang="en-US" sz="2400" dirty="0"/>
              <a:t>蒙神拯救的余数</a:t>
            </a:r>
            <a:endParaRPr lang="en-US" altLang="zh-CN" sz="2400" dirty="0"/>
          </a:p>
          <a:p>
            <a:r>
              <a:rPr lang="zh-CN" altLang="en-US" sz="2400" dirty="0"/>
              <a:t>阿摩司书 </a:t>
            </a:r>
            <a:r>
              <a:rPr lang="en-US" altLang="zh-CN" sz="2400" dirty="0"/>
              <a:t>4:1 “</a:t>
            </a:r>
            <a:r>
              <a:rPr lang="zh-CN" altLang="en-US" sz="2400" dirty="0"/>
              <a:t>我倾覆你们中间的城邑，如同我从前倾覆所多玛、蛾摩拉一样，</a:t>
            </a:r>
            <a:r>
              <a:rPr lang="zh-CN" altLang="en-US" sz="2400" b="1" dirty="0"/>
              <a:t>使你们好像从火中抽出来的一根柴</a:t>
            </a:r>
            <a:r>
              <a:rPr lang="zh-CN" altLang="en-US" sz="2400" dirty="0"/>
              <a:t>，你们仍不归向我。”这是耶和华说的。</a:t>
            </a:r>
            <a:endParaRPr lang="en-US" altLang="zh-CN" sz="2400" dirty="0"/>
          </a:p>
          <a:p>
            <a:r>
              <a:rPr lang="zh-CN" altLang="en-US" sz="2400" dirty="0"/>
              <a:t>诗篇 </a:t>
            </a:r>
            <a:r>
              <a:rPr lang="en-US" altLang="zh-CN" sz="2400" dirty="0"/>
              <a:t>130:3 </a:t>
            </a:r>
            <a:r>
              <a:rPr lang="zh-CN" altLang="en-US" sz="2400" dirty="0"/>
              <a:t>主耶和华啊，你若究察罪孽，谁能站得住呢？</a:t>
            </a:r>
            <a:endParaRPr lang="en-US" altLang="zh-CN" sz="2400" dirty="0"/>
          </a:p>
          <a:p>
            <a:r>
              <a:rPr lang="zh-CN" altLang="en-US" sz="2400" dirty="0"/>
              <a:t>诗篇 </a:t>
            </a:r>
            <a:r>
              <a:rPr lang="en-US" altLang="zh-CN" sz="2400" dirty="0"/>
              <a:t>130:7-8 </a:t>
            </a:r>
            <a:r>
              <a:rPr lang="zh-CN" altLang="en-US" sz="2400" dirty="0"/>
              <a:t>以色列啊，你当仰望耶和华，因他有慈爱，有丰盛的救恩。他必救赎以色列脱离一切的罪孽。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3823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CFB4E-9C1B-5284-F641-D789633E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7F38F4-BFAE-1785-C546-0AD6E08A48CD}"/>
              </a:ext>
            </a:extLst>
          </p:cNvPr>
          <p:cNvSpPr txBox="1"/>
          <p:nvPr/>
        </p:nvSpPr>
        <p:spPr>
          <a:xfrm>
            <a:off x="311305" y="87165"/>
            <a:ext cx="1156938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约书亚穿着污秽的衣服，站在使者面前。</a:t>
            </a:r>
            <a:r>
              <a:rPr lang="en-US" altLang="zh-CN" sz="2400" dirty="0"/>
              <a:t>4</a:t>
            </a:r>
            <a:r>
              <a:rPr lang="zh-CN" altLang="en-US" sz="2400" dirty="0"/>
              <a:t>使者吩咐站在面前的说，你们要脱去他污秽的衣服。又对约书亚说，我使你脱离罪孽，要给你穿上华美的衣服。</a:t>
            </a:r>
            <a:r>
              <a:rPr lang="en-US" altLang="zh-CN" sz="2400" dirty="0"/>
              <a:t>5</a:t>
            </a:r>
            <a:r>
              <a:rPr lang="zh-CN" altLang="en-US" sz="2400" dirty="0"/>
              <a:t>我说，要将洁净的冠冕戴在他头上。他们就把洁净的冠冕戴在他头上，给他穿上华美的衣服，耶和华的使者在旁边站立。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污秽的衣服：</a:t>
            </a:r>
            <a:r>
              <a:rPr lang="zh-CN" altLang="en-US" sz="2400" dirty="0"/>
              <a:t>象征全体百姓过去和现在都满了罪污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脱去他污秽的衣服：</a:t>
            </a:r>
            <a:r>
              <a:rPr lang="zh-CN" altLang="en-US" sz="2400" dirty="0"/>
              <a:t>象征脱离罪恶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穿上华美的衣服</a:t>
            </a:r>
            <a:r>
              <a:rPr lang="en-US" altLang="zh-CN" sz="2400" b="1" dirty="0"/>
              <a:t>/</a:t>
            </a:r>
            <a:r>
              <a:rPr lang="zh-CN" altLang="en-US" sz="2400" b="1" dirty="0"/>
              <a:t>戴上洁净的冠冕：</a:t>
            </a:r>
            <a:r>
              <a:rPr lang="zh-CN" altLang="en-US" sz="2400" dirty="0"/>
              <a:t>恢复了大祭司的权柄和地位</a:t>
            </a:r>
            <a:endParaRPr lang="en-US" altLang="zh-CN" sz="2400" dirty="0"/>
          </a:p>
          <a:p>
            <a:r>
              <a:rPr lang="zh-CN" altLang="en-US" sz="2400" dirty="0"/>
              <a:t>加拉太书 </a:t>
            </a:r>
            <a:r>
              <a:rPr lang="en-US" altLang="zh-CN" sz="2400" dirty="0"/>
              <a:t>3:27 </a:t>
            </a:r>
            <a:r>
              <a:rPr lang="zh-CN" altLang="en-US" sz="2400" dirty="0"/>
              <a:t>你们受洗归入基督的，都是披戴基督了</a:t>
            </a:r>
            <a:endParaRPr lang="en-US" altLang="zh-CN" sz="2400" dirty="0"/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949997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F7A1A-A2F0-3851-705A-A46A623A3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85D64-57CD-9719-7546-6A9042653E4A}"/>
              </a:ext>
            </a:extLst>
          </p:cNvPr>
          <p:cNvSpPr txBox="1"/>
          <p:nvPr/>
        </p:nvSpPr>
        <p:spPr>
          <a:xfrm>
            <a:off x="311305" y="87165"/>
            <a:ext cx="1156938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耶和华的使者告诫约书亚说，</a:t>
            </a:r>
            <a:r>
              <a:rPr lang="en-US" altLang="zh-CN" sz="2400" dirty="0"/>
              <a:t>7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万军之耶和华如此说，你若遵行我的道，谨守我的命令，你就可以管理我的家，看守我的院宇</a:t>
            </a:r>
            <a:r>
              <a:rPr lang="zh-CN" altLang="en-US" sz="2400" dirty="0"/>
              <a:t>。我也要使你在这些站立的人中间来往。</a:t>
            </a:r>
            <a:endParaRPr lang="en-US" altLang="zh-CN" sz="2400" dirty="0"/>
          </a:p>
          <a:p>
            <a:r>
              <a:rPr lang="en-US" altLang="zh-CN" sz="2400" dirty="0"/>
              <a:t>8</a:t>
            </a:r>
            <a:r>
              <a:rPr lang="zh-CN" altLang="en-US" sz="2400" dirty="0"/>
              <a:t>大祭司约书亚阿，你和坐在你面前的同伴都当听。（他们是作预兆的）。我必使我仆人大卫的苗裔发出。</a:t>
            </a:r>
            <a:endParaRPr lang="en-US" altLang="zh-CN" sz="2400" dirty="0"/>
          </a:p>
          <a:p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神把管理百姓的权柄交给大祭司，等候弥赛亚来担起君王、祭司和先知的职责。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大祭司只有遵行神的道、谨守神的命令，才能管理神的家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大祭司可以像天使一样，直接来到神面前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/>
              <a:t>希伯来书 </a:t>
            </a:r>
            <a:r>
              <a:rPr lang="en-US" altLang="zh-CN" sz="2400" dirty="0"/>
              <a:t>4:14 </a:t>
            </a:r>
            <a:r>
              <a:rPr lang="zh-CN" altLang="en-US" sz="2400" dirty="0"/>
              <a:t>我们</a:t>
            </a:r>
            <a:r>
              <a:rPr lang="zh-CN" altLang="en-US" sz="2400" b="1" dirty="0">
                <a:solidFill>
                  <a:srgbClr val="FF0000"/>
                </a:solidFill>
              </a:rPr>
              <a:t>既然有一位已经升入高天尊荣的大祭司，就是神的儿子耶稣</a:t>
            </a:r>
            <a:r>
              <a:rPr lang="zh-CN" altLang="en-US" sz="2400" dirty="0"/>
              <a:t>，便当持定所承认的道。 </a:t>
            </a:r>
            <a:r>
              <a:rPr lang="en-US" altLang="zh-CN" sz="2400" dirty="0"/>
              <a:t>15 </a:t>
            </a:r>
            <a:r>
              <a:rPr lang="zh-CN" altLang="en-US" sz="2400" dirty="0"/>
              <a:t>因我们的大祭司并非不能体恤我们的软弱，</a:t>
            </a:r>
            <a:r>
              <a:rPr lang="zh-CN" altLang="en-US" sz="2400" b="1" dirty="0">
                <a:solidFill>
                  <a:srgbClr val="FF0000"/>
                </a:solidFill>
              </a:rPr>
              <a:t>他也曾凡事受过试探，与我们一样，只是他没有犯罪</a:t>
            </a:r>
            <a:r>
              <a:rPr lang="zh-CN" altLang="en-US" sz="2400" dirty="0"/>
              <a:t>。 </a:t>
            </a:r>
            <a:r>
              <a:rPr lang="en-US" altLang="zh-CN" sz="2400" dirty="0"/>
              <a:t>16 </a:t>
            </a:r>
            <a:r>
              <a:rPr lang="zh-CN" altLang="en-US" sz="2400" b="1" dirty="0">
                <a:solidFill>
                  <a:srgbClr val="FF0000"/>
                </a:solidFill>
              </a:rPr>
              <a:t>所以我们只管坦然无惧地来到施恩的宝座前，为要得怜恤，蒙恩惠，做随时的帮助</a:t>
            </a:r>
            <a:r>
              <a:rPr lang="zh-CN" altLang="en-US" sz="2400" dirty="0"/>
              <a:t>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24086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4DA9C-8FF1-8F86-06F6-3DB4B3E65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6D7907-BF93-14D2-45C8-3FEEA08539AE}"/>
              </a:ext>
            </a:extLst>
          </p:cNvPr>
          <p:cNvSpPr txBox="1"/>
          <p:nvPr/>
        </p:nvSpPr>
        <p:spPr>
          <a:xfrm>
            <a:off x="311305" y="87165"/>
            <a:ext cx="11569389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</a:rPr>
              <a:t>第四个异象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9</a:t>
            </a:r>
            <a:r>
              <a:rPr lang="zh-CN" altLang="en-US" sz="2400" dirty="0"/>
              <a:t>看哪，我在约书亚面前所立的石头，在一块石头上有七眼。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万军之耶和华说，我要亲自雕刻这石头，并要在一日之间，除掉这地的罪孽</a:t>
            </a:r>
            <a:r>
              <a:rPr lang="zh-CN" altLang="en-US" sz="2400" dirty="0"/>
              <a:t>。</a:t>
            </a:r>
            <a:r>
              <a:rPr lang="en-US" altLang="zh-CN" sz="2400" dirty="0"/>
              <a:t>10</a:t>
            </a:r>
            <a:r>
              <a:rPr lang="zh-CN" altLang="en-US" sz="2400" dirty="0"/>
              <a:t>当那日，你们各人要请邻舍坐在葡萄树和无花果树下。这是万军之耶和华说的。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我要亲自雕刻这石头，并要在一日之间，除掉这地的罪孽：</a:t>
            </a:r>
            <a:endParaRPr lang="en-US" altLang="zh-CN" sz="2400" b="1" dirty="0"/>
          </a:p>
          <a:p>
            <a:r>
              <a:rPr lang="zh-CN" altLang="en-US" sz="2400" dirty="0"/>
              <a:t>希伯来书 </a:t>
            </a:r>
            <a:r>
              <a:rPr lang="en-US" altLang="zh-CN" sz="2400" dirty="0"/>
              <a:t>10:10 </a:t>
            </a:r>
            <a:r>
              <a:rPr lang="zh-CN" altLang="en-US" sz="2400" dirty="0"/>
              <a:t>我们凭这旨意，</a:t>
            </a:r>
            <a:r>
              <a:rPr lang="zh-CN" altLang="en-US" sz="2400" b="1" dirty="0">
                <a:solidFill>
                  <a:srgbClr val="FF0000"/>
                </a:solidFill>
              </a:rPr>
              <a:t>靠耶稣基督只一次献上他的身体，就得以成圣</a:t>
            </a:r>
            <a:r>
              <a:rPr lang="zh-CN" altLang="en-US" sz="2400" dirty="0"/>
              <a:t>。 </a:t>
            </a:r>
            <a:r>
              <a:rPr lang="en-US" altLang="zh-CN" sz="2400" dirty="0"/>
              <a:t>11 </a:t>
            </a:r>
            <a:r>
              <a:rPr lang="zh-CN" altLang="en-US" sz="2400" dirty="0"/>
              <a:t>凡祭司天天站着侍奉神，屡次献上一样的祭物，这祭物永不能除罪。 </a:t>
            </a:r>
            <a:r>
              <a:rPr lang="en-US" altLang="zh-CN" sz="2400" dirty="0"/>
              <a:t>12 </a:t>
            </a:r>
            <a:r>
              <a:rPr lang="zh-CN" altLang="en-US" sz="2400" dirty="0"/>
              <a:t>但</a:t>
            </a:r>
            <a:r>
              <a:rPr lang="zh-CN" altLang="en-US" sz="2400" b="1" dirty="0">
                <a:solidFill>
                  <a:srgbClr val="FF0000"/>
                </a:solidFill>
              </a:rPr>
              <a:t>基督献了一次永远的赎罪祭</a:t>
            </a:r>
            <a:r>
              <a:rPr lang="zh-CN" altLang="en-US" sz="2400" dirty="0"/>
              <a:t>，就在神的右边坐下了， </a:t>
            </a:r>
            <a:r>
              <a:rPr lang="en-US" altLang="zh-CN" sz="2400" dirty="0"/>
              <a:t>13 </a:t>
            </a:r>
            <a:r>
              <a:rPr lang="zh-CN" altLang="en-US" sz="2400" dirty="0"/>
              <a:t>从此等候他仇敌成了他的脚凳。 </a:t>
            </a:r>
            <a:r>
              <a:rPr lang="en-US" altLang="zh-CN" sz="2400" dirty="0"/>
              <a:t>14 </a:t>
            </a:r>
            <a:r>
              <a:rPr lang="zh-CN" altLang="en-US" sz="2400" dirty="0"/>
              <a:t>因为</a:t>
            </a:r>
            <a:r>
              <a:rPr lang="zh-CN" altLang="en-US" sz="2400" b="1" dirty="0">
                <a:solidFill>
                  <a:srgbClr val="FF0000"/>
                </a:solidFill>
              </a:rPr>
              <a:t>他一次献祭，便叫那得以成圣的人永远完全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你们各人要请邻舍坐在葡萄树和无花果树下：百姓将在弥赛亚的国度里得享安息</a:t>
            </a:r>
            <a:endParaRPr lang="en-US" altLang="zh-CN" sz="2400" dirty="0"/>
          </a:p>
          <a:p>
            <a:endParaRPr lang="en-US" altLang="zh-CN" sz="2400" dirty="0"/>
          </a:p>
          <a:p>
            <a:pPr algn="ctr"/>
            <a:r>
              <a:rPr lang="zh-CN" altLang="en-US" sz="3200" b="1" dirty="0"/>
              <a:t>神预备大祭司，除去百姓的罪</a:t>
            </a:r>
            <a:endParaRPr lang="en-US" altLang="zh-C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50E2B-5794-9497-0034-EEEE304C333C}"/>
              </a:ext>
            </a:extLst>
          </p:cNvPr>
          <p:cNvSpPr txBox="1"/>
          <p:nvPr/>
        </p:nvSpPr>
        <p:spPr>
          <a:xfrm>
            <a:off x="311305" y="5824013"/>
            <a:ext cx="114443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我们的回应：罗马书 </a:t>
            </a:r>
            <a:r>
              <a:rPr lang="en-US" altLang="zh-CN" sz="2400" b="1" dirty="0"/>
              <a:t>12:1</a:t>
            </a:r>
            <a:r>
              <a:rPr lang="zh-CN" altLang="en-US" sz="2400" b="1" dirty="0">
                <a:solidFill>
                  <a:srgbClr val="FF0000"/>
                </a:solidFill>
              </a:rPr>
              <a:t> 所以弟兄们，我以神的慈悲劝你们，将身体献上，当做活祭，是圣洁的，是神所喜悦的，你们如此侍奉乃是理所当然的。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2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95342-33FD-9F9C-BC04-D075B212A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242E1F-29D0-65BC-C873-309FDF44C740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D364C6-1926-3808-BD04-CC2EA87D6191}"/>
              </a:ext>
            </a:extLst>
          </p:cNvPr>
          <p:cNvSpPr/>
          <p:nvPr/>
        </p:nvSpPr>
        <p:spPr>
          <a:xfrm>
            <a:off x="296561" y="1326449"/>
            <a:ext cx="1189543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大祭司约书亚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穿着污秽的衣服？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从火中抽出来的一根柴？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七眼的石头与神亲自雕刻这石头预表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995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E37E5D-F33A-5072-2589-50DCD4B9FCF3}"/>
              </a:ext>
            </a:extLst>
          </p:cNvPr>
          <p:cNvGrpSpPr/>
          <p:nvPr/>
        </p:nvGrpSpPr>
        <p:grpSpPr>
          <a:xfrm>
            <a:off x="82023" y="126705"/>
            <a:ext cx="8975122" cy="3602443"/>
            <a:chOff x="82023" y="126705"/>
            <a:chExt cx="8975122" cy="36024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2103E6C-697B-637E-76FC-747F04B97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23" y="126705"/>
              <a:ext cx="7892944" cy="3602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C91E0C-35A7-2779-1A6D-6FCBE70E36F5}"/>
                </a:ext>
              </a:extLst>
            </p:cNvPr>
            <p:cNvSpPr txBox="1"/>
            <p:nvPr/>
          </p:nvSpPr>
          <p:spPr>
            <a:xfrm>
              <a:off x="8099750" y="1666316"/>
              <a:ext cx="9573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背景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CB83F7-C7E5-09A9-3D1B-77343F62E001}"/>
              </a:ext>
            </a:extLst>
          </p:cNvPr>
          <p:cNvGrpSpPr/>
          <p:nvPr/>
        </p:nvGrpSpPr>
        <p:grpSpPr>
          <a:xfrm>
            <a:off x="6540191" y="3598949"/>
            <a:ext cx="5345381" cy="3008149"/>
            <a:chOff x="6540191" y="3598949"/>
            <a:chExt cx="5345381" cy="30081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D75928-8D6D-E4CA-04B6-BCA19DF44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0098" y="3598949"/>
              <a:ext cx="4135474" cy="30081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2BD9517-628D-18C0-06DC-6E534A713816}"/>
                </a:ext>
              </a:extLst>
            </p:cNvPr>
            <p:cNvSpPr txBox="1"/>
            <p:nvPr/>
          </p:nvSpPr>
          <p:spPr>
            <a:xfrm>
              <a:off x="6540191" y="4906513"/>
              <a:ext cx="108886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/>
                <a:t>引言</a:t>
              </a:r>
              <a:endParaRPr lang="en-US" sz="28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3E6D16-19B7-BE7E-F376-5F000B7FA701}"/>
              </a:ext>
            </a:extLst>
          </p:cNvPr>
          <p:cNvSpPr txBox="1"/>
          <p:nvPr/>
        </p:nvSpPr>
        <p:spPr>
          <a:xfrm>
            <a:off x="267399" y="5960767"/>
            <a:ext cx="6096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BibleProject</a:t>
            </a:r>
            <a:r>
              <a:rPr lang="en-US" altLang="zh-CN" dirty="0"/>
              <a:t>《</a:t>
            </a:r>
            <a:r>
              <a:rPr lang="zh-CN" altLang="en-US" dirty="0"/>
              <a:t>读圣经</a:t>
            </a:r>
            <a:r>
              <a:rPr lang="en-US" altLang="zh-CN" dirty="0"/>
              <a:t>》</a:t>
            </a:r>
            <a:r>
              <a:rPr lang="zh-CN" altLang="en-US" dirty="0"/>
              <a:t>系列：撒迦利亚书 </a:t>
            </a:r>
            <a:r>
              <a:rPr lang="en-US" dirty="0"/>
              <a:t>Zechariah</a:t>
            </a:r>
          </a:p>
          <a:p>
            <a:r>
              <a:rPr lang="en-US" dirty="0"/>
              <a:t>https://www.youtube.com/watch?v=KPMqIiwqTPM&amp;t=29s</a:t>
            </a:r>
          </a:p>
        </p:txBody>
      </p:sp>
    </p:spTree>
    <p:extLst>
      <p:ext uri="{BB962C8B-B14F-4D97-AF65-F5344CB8AC3E}">
        <p14:creationId xmlns:p14="http://schemas.microsoft.com/office/powerpoint/2010/main" val="31797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8AFA2-75C3-3D25-0449-4DD855356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C3E5B-EBBB-0897-E130-A84C551C61DF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第四章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2/16/2025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BC495D-A6CD-4549-F7E1-ED14889D4FC8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2AF9A-205D-4561-5B34-9E58178D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17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E101F-D477-3C2C-70D3-872366698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F879BD-6AE7-76A6-A91F-24F4D55BCD0F}"/>
              </a:ext>
            </a:extLst>
          </p:cNvPr>
          <p:cNvSpPr txBox="1"/>
          <p:nvPr/>
        </p:nvSpPr>
        <p:spPr>
          <a:xfrm>
            <a:off x="311305" y="87165"/>
            <a:ext cx="1156938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那与我说话的天使又来叫醒我，好像人睡觉被唤醒一样。</a:t>
            </a:r>
            <a:r>
              <a:rPr lang="en-US" altLang="zh-CN" sz="2400" dirty="0"/>
              <a:t>2</a:t>
            </a:r>
            <a:r>
              <a:rPr lang="zh-CN" altLang="en-US" sz="2400" dirty="0"/>
              <a:t>他问我说，你看见了什么。我说，我看见了一个纯金的灯台，顶上有灯盏，灯台上有七盏灯，每盏有七个管子。</a:t>
            </a:r>
            <a:r>
              <a:rPr lang="en-US" altLang="zh-CN" sz="2400" dirty="0"/>
              <a:t>3</a:t>
            </a:r>
            <a:r>
              <a:rPr lang="zh-CN" altLang="en-US" sz="2400" dirty="0"/>
              <a:t>旁边有两棵橄榄树，一棵在灯盏的右边，一棵在灯盏的左边。</a:t>
            </a:r>
            <a:r>
              <a:rPr lang="en-US" altLang="zh-CN" sz="2400" dirty="0"/>
              <a:t>4</a:t>
            </a:r>
            <a:r>
              <a:rPr lang="zh-CN" altLang="en-US" sz="2400" dirty="0"/>
              <a:t>我问与我说话的天使说，主阿，这是什么意思。</a:t>
            </a:r>
            <a:r>
              <a:rPr lang="en-US" altLang="zh-CN" sz="2400" dirty="0"/>
              <a:t>5</a:t>
            </a:r>
            <a:r>
              <a:rPr lang="zh-CN" altLang="en-US" sz="2400" dirty="0"/>
              <a:t>与我说话的天使回答我说，你不知道这是什么意思吗？我说，主阿，我不知道。</a:t>
            </a:r>
            <a:endParaRPr lang="en-US" altLang="zh-CN" sz="2400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他对我说，这是耶和华指示所罗巴伯的。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万军之耶和华说，不是倚靠势力，不是倚靠才能，乃是倚靠我的灵，方能成事。</a:t>
            </a:r>
            <a:r>
              <a:rPr lang="en-US" altLang="zh-CN" sz="2400" dirty="0"/>
              <a:t>7</a:t>
            </a:r>
            <a:r>
              <a:rPr lang="zh-CN" altLang="en-US" sz="2400" dirty="0"/>
              <a:t>大山哪，你算什么呢？在所罗巴伯面前，你必成为平地。他必搬出一块石头，安在殿顶上。人且大声欢呼，说，愿恩惠恩惠归与这殿（殿或作石）。</a:t>
            </a:r>
            <a:r>
              <a:rPr lang="en-US" altLang="zh-CN" sz="2400" dirty="0"/>
              <a:t>8</a:t>
            </a:r>
            <a:r>
              <a:rPr lang="zh-CN" altLang="en-US" sz="2400" dirty="0"/>
              <a:t>耶和华的话又临到我说，</a:t>
            </a:r>
            <a:r>
              <a:rPr lang="en-US" altLang="zh-CN" sz="2400" dirty="0"/>
              <a:t>9</a:t>
            </a:r>
            <a:r>
              <a:rPr lang="zh-CN" altLang="en-US" sz="2400" dirty="0"/>
              <a:t>所罗巴伯的手，立了这殿的根基。他的手也必完成这工。你就知道万军之耶和华差遣我到你们这里来了。</a:t>
            </a:r>
            <a:r>
              <a:rPr lang="en-US" altLang="zh-CN" sz="2400" dirty="0"/>
              <a:t>10</a:t>
            </a:r>
            <a:r>
              <a:rPr lang="zh-CN" altLang="en-US" sz="2400" dirty="0"/>
              <a:t>谁藐视这日的事为小呢？这七眼乃是耶和华的眼睛，遍察全地，见所罗巴伯手拿线铊就欢喜。</a:t>
            </a:r>
            <a:endParaRPr lang="en-US" altLang="zh-CN" sz="2400" dirty="0"/>
          </a:p>
          <a:p>
            <a:r>
              <a:rPr lang="en-US" altLang="zh-CN" sz="2400" dirty="0"/>
              <a:t>11</a:t>
            </a:r>
            <a:r>
              <a:rPr lang="zh-CN" altLang="en-US" sz="2400" dirty="0"/>
              <a:t>我又问天使说，这灯台左右的两棵橄榄树，是什么意思。</a:t>
            </a:r>
            <a:r>
              <a:rPr lang="en-US" altLang="zh-CN" sz="2400" dirty="0"/>
              <a:t>12</a:t>
            </a:r>
            <a:r>
              <a:rPr lang="zh-CN" altLang="en-US" sz="2400" dirty="0"/>
              <a:t>我二次问他说，这两根橄榄枝，在两个流出金色油的金嘴旁边，是什么意思。</a:t>
            </a:r>
            <a:r>
              <a:rPr lang="en-US" altLang="zh-CN" sz="2400" dirty="0"/>
              <a:t>13</a:t>
            </a:r>
            <a:r>
              <a:rPr lang="zh-CN" altLang="en-US" sz="2400" dirty="0"/>
              <a:t>他对我说，你不知道这是什么意思吗？我说，主阿，我不知道。</a:t>
            </a:r>
            <a:r>
              <a:rPr lang="en-US" altLang="zh-CN" sz="2400" dirty="0"/>
              <a:t>14</a:t>
            </a:r>
            <a:r>
              <a:rPr lang="zh-CN" altLang="en-US" sz="2400" dirty="0"/>
              <a:t>他说，这是两个受膏者，站在普天下主的旁边。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4137387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720F-C533-AB4B-6621-91E4A615D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21DCE4-B6E1-55A1-C9B0-2B4BCDC4C467}"/>
              </a:ext>
            </a:extLst>
          </p:cNvPr>
          <p:cNvSpPr txBox="1"/>
          <p:nvPr/>
        </p:nvSpPr>
        <p:spPr>
          <a:xfrm>
            <a:off x="465934" y="942359"/>
            <a:ext cx="1126013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那与我说话的天使又来叫醒我，好像人睡觉被唤醒一样。</a:t>
            </a:r>
            <a:r>
              <a:rPr lang="en-US" altLang="zh-CN" sz="2400" dirty="0"/>
              <a:t>2</a:t>
            </a:r>
            <a:r>
              <a:rPr lang="zh-CN" altLang="en-US" sz="2400" dirty="0"/>
              <a:t>他问我说，你看见了什么。我说，我看见了一个</a:t>
            </a:r>
            <a:r>
              <a:rPr lang="zh-CN" altLang="en-US" sz="2400" b="1" dirty="0"/>
              <a:t>纯金的灯台</a:t>
            </a:r>
            <a:r>
              <a:rPr lang="zh-CN" altLang="en-US" sz="2400" dirty="0"/>
              <a:t>，顶上有灯盏，灯台上有七盏灯，每盏有七个管子。</a:t>
            </a:r>
            <a:r>
              <a:rPr lang="en-US" altLang="zh-CN" sz="2400" dirty="0"/>
              <a:t>3</a:t>
            </a:r>
            <a:r>
              <a:rPr lang="zh-CN" altLang="en-US" sz="2400" b="1" dirty="0"/>
              <a:t>旁边有两棵橄榄树</a:t>
            </a:r>
            <a:r>
              <a:rPr lang="zh-CN" altLang="en-US" sz="2400" dirty="0"/>
              <a:t>，一棵在灯盏的右边，一棵在灯盏的左边。</a:t>
            </a:r>
            <a:r>
              <a:rPr lang="en-US" altLang="zh-CN" sz="2400" dirty="0"/>
              <a:t>4</a:t>
            </a:r>
            <a:r>
              <a:rPr lang="zh-CN" altLang="en-US" sz="2400" dirty="0"/>
              <a:t>我问与我说话的天使说，主阿，这是什么意思。</a:t>
            </a:r>
            <a:r>
              <a:rPr lang="en-US" altLang="zh-CN" sz="2400" dirty="0"/>
              <a:t>5</a:t>
            </a:r>
            <a:r>
              <a:rPr lang="zh-CN" altLang="en-US" sz="2400" dirty="0"/>
              <a:t>与我说话的天使回答我说，你不知道这是什么意思吗？我说，主阿，我不知道。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11</a:t>
            </a:r>
            <a:r>
              <a:rPr lang="zh-CN" altLang="en-US" sz="2400" dirty="0"/>
              <a:t>我又问天使说，这</a:t>
            </a:r>
            <a:r>
              <a:rPr lang="zh-CN" altLang="en-US" sz="2400" b="1" dirty="0"/>
              <a:t>灯台</a:t>
            </a:r>
            <a:r>
              <a:rPr lang="zh-CN" altLang="en-US" sz="2400" dirty="0"/>
              <a:t>左右的</a:t>
            </a:r>
            <a:r>
              <a:rPr lang="zh-CN" altLang="en-US" sz="2400" b="1" dirty="0"/>
              <a:t>两棵橄榄树</a:t>
            </a:r>
            <a:r>
              <a:rPr lang="zh-CN" altLang="en-US" sz="2400" dirty="0"/>
              <a:t>，是什么意思。</a:t>
            </a:r>
            <a:r>
              <a:rPr lang="en-US" altLang="zh-CN" sz="2400" dirty="0"/>
              <a:t>12</a:t>
            </a:r>
            <a:r>
              <a:rPr lang="zh-CN" altLang="en-US" sz="2400" dirty="0"/>
              <a:t>我二次问他说，这两根橄榄枝，在两个流出金色油的金嘴旁边，是什么意思。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纯金的灯台（出二十五</a:t>
            </a:r>
            <a:r>
              <a:rPr lang="en-US" altLang="zh-CN" sz="2400" dirty="0"/>
              <a:t>31-40</a:t>
            </a:r>
            <a:r>
              <a:rPr lang="zh-CN" altLang="en-US" sz="2400" dirty="0"/>
              <a:t>）：</a:t>
            </a:r>
            <a:r>
              <a:rPr lang="zh-CN" altLang="en-US" sz="2400" b="1" dirty="0"/>
              <a:t>代表神的百姓，要为神发光</a:t>
            </a:r>
            <a:endParaRPr lang="en-US" altLang="zh-CN" sz="2400" b="1" dirty="0"/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两棵橄榄树：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灯油的来源，神已经预备，从神而来的管道</a:t>
            </a:r>
            <a:endParaRPr lang="en-US" altLang="zh-CN" sz="2400" b="1" dirty="0"/>
          </a:p>
          <a:p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063172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F0240-F398-D4C6-FAA9-3EEF2FA1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FA87FE-53E3-B6F6-C314-54FABF6DBD2F}"/>
              </a:ext>
            </a:extLst>
          </p:cNvPr>
          <p:cNvSpPr txBox="1"/>
          <p:nvPr/>
        </p:nvSpPr>
        <p:spPr>
          <a:xfrm>
            <a:off x="462608" y="646331"/>
            <a:ext cx="1138512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他对我说，这是</a:t>
            </a:r>
            <a:r>
              <a:rPr lang="zh-CN" altLang="en-US" sz="2400" b="1" dirty="0"/>
              <a:t>耶和华指示所罗巴伯</a:t>
            </a:r>
            <a:r>
              <a:rPr lang="zh-CN" altLang="en-US" sz="2400" dirty="0"/>
              <a:t>的。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万军之耶和华说，不是倚靠势力，不是倚靠才能，乃是倚靠我的灵，方能成事。</a:t>
            </a:r>
            <a:r>
              <a:rPr lang="en-US" altLang="zh-CN" sz="2400" dirty="0"/>
              <a:t>7</a:t>
            </a:r>
            <a:r>
              <a:rPr lang="zh-CN" altLang="en-US" sz="2400" dirty="0"/>
              <a:t>大山哪，你算什么呢？在所罗巴伯面前，你必成为平地。他必搬出一块石头，安在殿顶上。人且大声欢呼，说，愿恩惠恩惠归与这殿（殿或作石）。</a:t>
            </a:r>
            <a:r>
              <a:rPr lang="en-US" altLang="zh-CN" sz="2400" dirty="0"/>
              <a:t> 8</a:t>
            </a:r>
            <a:r>
              <a:rPr lang="zh-CN" altLang="en-US" sz="2400" dirty="0"/>
              <a:t>耶和华的话又临到我说，</a:t>
            </a:r>
            <a:r>
              <a:rPr lang="en-US" altLang="zh-CN" sz="2400" dirty="0"/>
              <a:t>9</a:t>
            </a:r>
            <a:r>
              <a:rPr lang="zh-CN" altLang="en-US" sz="2400" b="1" dirty="0">
                <a:solidFill>
                  <a:srgbClr val="FF0000"/>
                </a:solidFill>
              </a:rPr>
              <a:t>所罗巴伯的手，立了这殿的根基。他的手也必完成这工</a:t>
            </a:r>
            <a:r>
              <a:rPr lang="zh-CN" altLang="en-US" sz="2400" b="1" dirty="0"/>
              <a:t>。</a:t>
            </a:r>
            <a:r>
              <a:rPr lang="zh-CN" altLang="en-US" sz="2400" dirty="0"/>
              <a:t>你就知道万军之耶和华差遣我到你们这里来了。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b="1" dirty="0"/>
              <a:t>所罗巴伯：政治领袖</a:t>
            </a:r>
            <a:endParaRPr lang="en-US" altLang="zh-CN" sz="2400" dirty="0"/>
          </a:p>
          <a:p>
            <a:r>
              <a:rPr lang="zh-CN" altLang="en-US" sz="2400" b="1" dirty="0"/>
              <a:t>大祭司约书亚</a:t>
            </a:r>
            <a:r>
              <a:rPr lang="zh-CN" altLang="en-US" sz="2400" dirty="0"/>
              <a:t>（第三章）</a:t>
            </a:r>
            <a:r>
              <a:rPr lang="zh-CN" altLang="en-US" sz="2400" b="1" dirty="0"/>
              <a:t>：属灵领袖</a:t>
            </a:r>
            <a:endParaRPr lang="en-US" altLang="zh-CN" sz="2400" b="1" dirty="0"/>
          </a:p>
          <a:p>
            <a:endParaRPr lang="en-US" altLang="zh-CN" sz="2400" dirty="0"/>
          </a:p>
          <a:p>
            <a:r>
              <a:rPr lang="zh-CN" altLang="en-US" sz="2400" dirty="0"/>
              <a:t>大山：</a:t>
            </a:r>
            <a:r>
              <a:rPr lang="zh-CN" altLang="en-US" sz="2400" b="1" dirty="0"/>
              <a:t>阻挡重建工程的势力</a:t>
            </a:r>
            <a:endParaRPr lang="en-US" altLang="zh-CN" sz="2400" b="1" dirty="0"/>
          </a:p>
          <a:p>
            <a:r>
              <a:rPr lang="zh-CN" altLang="en-US" sz="2400" dirty="0"/>
              <a:t>他必搬出一块石头，安在殿顶上</a:t>
            </a:r>
            <a:r>
              <a:rPr lang="zh-CN" altLang="en-US" sz="2400" b="1" dirty="0"/>
              <a:t>：圣殿必定完成</a:t>
            </a:r>
            <a:endParaRPr lang="en-US" altLang="zh-CN" sz="2400" b="1" dirty="0"/>
          </a:p>
          <a:p>
            <a:endParaRPr lang="en-US" altLang="zh-CN" sz="2400" b="1" dirty="0"/>
          </a:p>
          <a:p>
            <a:r>
              <a:rPr lang="zh-CN" altLang="en-US" sz="2400" dirty="0"/>
              <a:t>愿恩惠恩惠归与这殿</a:t>
            </a:r>
            <a:endParaRPr lang="en-US" altLang="zh-CN" sz="2400" dirty="0"/>
          </a:p>
          <a:p>
            <a:r>
              <a:rPr lang="zh-CN" altLang="en-US" sz="2400" dirty="0"/>
              <a:t>所罗巴伯的手，立了这殿的根基。他的手也必完成这工：</a:t>
            </a:r>
            <a:r>
              <a:rPr lang="zh-CN" altLang="en-US" sz="2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神的工作</a:t>
            </a:r>
            <a:r>
              <a:rPr lang="zh-CN" altLang="en-US" sz="2400" b="1" dirty="0"/>
              <a:t>必定成就</a:t>
            </a:r>
            <a:endParaRPr lang="en-US" altLang="zh-CN" sz="2400" b="1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D8BFB-A6B3-E33F-6A19-23876C53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577251-1F8E-9A97-C33B-6B1C539F4E5C}"/>
              </a:ext>
            </a:extLst>
          </p:cNvPr>
          <p:cNvSpPr txBox="1"/>
          <p:nvPr/>
        </p:nvSpPr>
        <p:spPr>
          <a:xfrm>
            <a:off x="311305" y="74009"/>
            <a:ext cx="11569389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4 /</a:t>
            </a:r>
            <a:r>
              <a:rPr lang="zh-CN" altLang="en-US" sz="2400" b="1" dirty="0">
                <a:solidFill>
                  <a:srgbClr val="0000FF"/>
                </a:solidFill>
              </a:rPr>
              <a:t>第五个异象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8</a:t>
            </a:r>
            <a:r>
              <a:rPr lang="zh-CN" altLang="en-US" sz="2400" dirty="0"/>
              <a:t>耶和华的话又临到我说，</a:t>
            </a:r>
            <a:r>
              <a:rPr lang="en-US" altLang="zh-CN" sz="2400" dirty="0"/>
              <a:t>9</a:t>
            </a:r>
            <a:r>
              <a:rPr lang="zh-CN" altLang="en-US" sz="2400" dirty="0"/>
              <a:t>所罗巴伯的手，立了这殿的根基。他的手也必完成这工</a:t>
            </a:r>
            <a:r>
              <a:rPr lang="zh-CN" altLang="en-US" sz="2400" b="1" dirty="0"/>
              <a:t>。</a:t>
            </a:r>
            <a:r>
              <a:rPr lang="zh-CN" altLang="en-US" sz="2400" dirty="0"/>
              <a:t>你就知道万军之耶和华差遣我到你们这里来了。</a:t>
            </a:r>
            <a:r>
              <a:rPr lang="en-US" altLang="zh-CN" sz="2400" dirty="0"/>
              <a:t>10</a:t>
            </a:r>
            <a:r>
              <a:rPr lang="zh-CN" altLang="en-US" sz="2400" dirty="0"/>
              <a:t>谁藐视这日的事为小呢？</a:t>
            </a:r>
            <a:r>
              <a:rPr lang="zh-CN" altLang="en-US" sz="2400" b="1" dirty="0">
                <a:solidFill>
                  <a:srgbClr val="FF0000"/>
                </a:solidFill>
              </a:rPr>
              <a:t>这七眼乃是耶和华的眼睛，遍察全地</a:t>
            </a:r>
            <a:r>
              <a:rPr lang="zh-CN" altLang="en-US" sz="2400" dirty="0"/>
              <a:t>，见所罗巴伯手拿线铊就欢喜。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3:9 </a:t>
            </a:r>
            <a:r>
              <a:rPr lang="zh-CN" altLang="en-US" sz="2400" dirty="0"/>
              <a:t>看哪，我在约书亚面前所立的石头，在一块石头上有七眼</a:t>
            </a:r>
            <a:endParaRPr lang="en-US" altLang="zh-CN" sz="2400" dirty="0"/>
          </a:p>
          <a:p>
            <a:r>
              <a:rPr lang="en-US" altLang="zh-CN" sz="2400" dirty="0"/>
              <a:t>4:7 </a:t>
            </a:r>
            <a:r>
              <a:rPr lang="zh-CN" altLang="en-US" sz="2400" dirty="0"/>
              <a:t>他必搬出一块石头，安在殿顶上</a:t>
            </a:r>
            <a:endParaRPr lang="en-US" altLang="zh-CN" sz="2400" dirty="0"/>
          </a:p>
          <a:p>
            <a:r>
              <a:rPr lang="en-US" altLang="zh-CN" sz="2400" dirty="0"/>
              <a:t>4:10 </a:t>
            </a:r>
            <a:r>
              <a:rPr lang="zh-CN" altLang="en-US" sz="2400" dirty="0"/>
              <a:t>这七眼乃是耶和华的眼睛，遍察全地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11</a:t>
            </a:r>
            <a:r>
              <a:rPr lang="zh-CN" altLang="en-US" sz="2400" dirty="0"/>
              <a:t>我又问天使说，这灯台左右的</a:t>
            </a:r>
            <a:r>
              <a:rPr lang="zh-CN" altLang="en-US" sz="2400" b="1" dirty="0"/>
              <a:t>两棵橄榄树</a:t>
            </a:r>
            <a:r>
              <a:rPr lang="zh-CN" altLang="en-US" sz="2400" dirty="0"/>
              <a:t>，是什么意思。</a:t>
            </a:r>
            <a:r>
              <a:rPr lang="en-US" altLang="zh-CN" sz="2400" dirty="0"/>
              <a:t>12</a:t>
            </a:r>
            <a:r>
              <a:rPr lang="zh-CN" altLang="en-US" sz="2400" dirty="0"/>
              <a:t>我二次问他说，这两根橄榄枝，在两个流出金色油的金嘴旁边，是什么意思。</a:t>
            </a:r>
            <a:r>
              <a:rPr lang="en-US" altLang="zh-CN" sz="2400" dirty="0"/>
              <a:t>13</a:t>
            </a:r>
            <a:r>
              <a:rPr lang="zh-CN" altLang="en-US" sz="2400" dirty="0"/>
              <a:t>他对我说，你不知道这是什么意思吗？我说，主阿，我不知道。</a:t>
            </a:r>
            <a:r>
              <a:rPr lang="en-US" altLang="zh-CN" sz="2400" dirty="0"/>
              <a:t>14</a:t>
            </a:r>
            <a:r>
              <a:rPr lang="zh-CN" altLang="en-US" sz="2400" dirty="0"/>
              <a:t>他说，这是</a:t>
            </a:r>
            <a:r>
              <a:rPr lang="zh-CN" altLang="en-US" sz="2400" b="1" dirty="0"/>
              <a:t>两个受膏者</a:t>
            </a:r>
            <a:r>
              <a:rPr lang="zh-CN" altLang="en-US" sz="2400" dirty="0"/>
              <a:t>，站在普天下主的旁边。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两棵橄榄树：用橄榄油供应金灯台，代表从神那里接受圣灵，供应神的百姓</a:t>
            </a:r>
            <a:endParaRPr lang="en-US" altLang="zh-CN" sz="2400" dirty="0"/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两个受膏者：大祭司约书亚和省长所罗巴伯</a:t>
            </a:r>
            <a:endParaRPr lang="en-US" altLang="zh-CN" sz="2400" dirty="0"/>
          </a:p>
          <a:p>
            <a:endParaRPr lang="en-US" altLang="zh-CN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神宣告祂将坚立省长所罗巴伯，使他和大祭司约书亚一起成为圣灵做工的管道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E935C-9FA3-BEFF-EF12-C19321999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F33593-A5F2-A24E-0797-F2970BBFF984}"/>
              </a:ext>
            </a:extLst>
          </p:cNvPr>
          <p:cNvSpPr txBox="1"/>
          <p:nvPr/>
        </p:nvSpPr>
        <p:spPr>
          <a:xfrm>
            <a:off x="150865" y="244574"/>
            <a:ext cx="1172550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课堂提问与分享 </a:t>
            </a:r>
            <a:r>
              <a:rPr lang="en-US" altLang="zh-CN" sz="3200" b="1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Q&amp;A</a:t>
            </a:r>
          </a:p>
          <a:p>
            <a:pPr algn="ctr" defTabSz="914400"/>
            <a:endParaRPr lang="en-US" altLang="zh-CN" sz="2600" b="1" dirty="0">
              <a:solidFill>
                <a:prstClr val="black"/>
              </a:solidFill>
            </a:endParaRPr>
          </a:p>
          <a:p>
            <a:pPr defTabSz="914400"/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B12EC3-4DAB-3BC5-E4AB-FE1263BF83BF}"/>
              </a:ext>
            </a:extLst>
          </p:cNvPr>
          <p:cNvSpPr/>
          <p:nvPr/>
        </p:nvSpPr>
        <p:spPr>
          <a:xfrm>
            <a:off x="296561" y="1326449"/>
            <a:ext cx="118954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Q1: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纯金的灯台与两棵橄榄树的预表：请分享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Q2: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神已经预备了大祭司约书亚，</a:t>
            </a:r>
            <a:r>
              <a:rPr lang="zh-TW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為什麽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还要预备所罗巴伯？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 defTabSz="914400">
              <a:buFont typeface="Wingdings" panose="05000000000000000000" pitchFamily="2" charset="2"/>
              <a:buChar char="Ø"/>
            </a:pPr>
            <a:endParaRPr lang="en-US" altLang="zh-TW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Q3:</a:t>
            </a:r>
            <a:r>
              <a:rPr lang="zh-CN" altLang="en-US" sz="2800" dirty="0">
                <a:solidFill>
                  <a:prstClr val="black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请分享“万军之耶和华说，不是倚靠势力，不是倚靠才能，乃是倚靠我的灵” </a:t>
            </a:r>
            <a:endParaRPr lang="en-US" altLang="zh-CN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zh-TW" altLang="en-US" sz="2800" dirty="0">
              <a:solidFill>
                <a:prstClr val="black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defTabSz="914400"/>
            <a:endParaRPr lang="en-US" altLang="zh-CN" sz="2800" dirty="0">
              <a:solidFill>
                <a:prstClr val="black"/>
              </a:solidFill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5959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2A68-DAD0-0E0F-D718-92DAEE989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F9D3-4114-3338-29C8-38E94AC859DF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第六章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3/2/2025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5ADCB-86F3-CF88-76C0-FE04870FAC48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097C5-89C2-CC4F-52AC-CFC7C5C8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9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7337A-EE14-9DBA-9E3E-F4C7377F3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357901-CD2C-1AD7-B176-EF6B16E65221}"/>
              </a:ext>
            </a:extLst>
          </p:cNvPr>
          <p:cNvGrpSpPr/>
          <p:nvPr/>
        </p:nvGrpSpPr>
        <p:grpSpPr>
          <a:xfrm>
            <a:off x="210980" y="1283279"/>
            <a:ext cx="11981020" cy="5256019"/>
            <a:chOff x="79024" y="1160616"/>
            <a:chExt cx="11981020" cy="5256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1A54F-F20A-07BF-8A0A-E496F5D9C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024" y="1277705"/>
              <a:ext cx="5052775" cy="513893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B140624-12C0-920D-640B-E683C0F2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7344" y="1198753"/>
              <a:ext cx="7015597" cy="5217882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13E6C0-7C3F-3BB2-D1ED-E21AFB110EF8}"/>
                </a:ext>
              </a:extLst>
            </p:cNvPr>
            <p:cNvSpPr/>
            <p:nvPr/>
          </p:nvSpPr>
          <p:spPr>
            <a:xfrm>
              <a:off x="3389971" y="1160616"/>
              <a:ext cx="8670073" cy="1170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40FF91-199F-C0EA-C135-298B6EE8A28A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撒迦利亚的异梦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7597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711EC05-B17E-37C4-2C0D-1C792B47F1F1}"/>
              </a:ext>
            </a:extLst>
          </p:cNvPr>
          <p:cNvGrpSpPr/>
          <p:nvPr/>
        </p:nvGrpSpPr>
        <p:grpSpPr>
          <a:xfrm>
            <a:off x="3157591" y="1310268"/>
            <a:ext cx="5876818" cy="4979108"/>
            <a:chOff x="219182" y="1025912"/>
            <a:chExt cx="5876818" cy="49791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9A388D-66FC-09F9-2AE4-61AED994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9182" y="1025912"/>
              <a:ext cx="5876818" cy="49791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B82300-6186-9D59-64A4-58238451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182" y="5276892"/>
              <a:ext cx="2825895" cy="72812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EF7F8E-28C2-AB2B-A53F-BFC1705BF73E}"/>
              </a:ext>
            </a:extLst>
          </p:cNvPr>
          <p:cNvSpPr txBox="1"/>
          <p:nvPr/>
        </p:nvSpPr>
        <p:spPr>
          <a:xfrm>
            <a:off x="667447" y="325170"/>
            <a:ext cx="10857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异梦的总结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3766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6F74-BE1E-E834-2870-1FCFD925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36E21-34E8-FD8C-D3DD-837878EAA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728" y="140425"/>
            <a:ext cx="5229922" cy="6577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2B815-449A-B0F1-4A78-908113863624}"/>
              </a:ext>
            </a:extLst>
          </p:cNvPr>
          <p:cNvSpPr txBox="1"/>
          <p:nvPr/>
        </p:nvSpPr>
        <p:spPr>
          <a:xfrm>
            <a:off x="472301" y="1874728"/>
            <a:ext cx="433945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/>
              <a:t>异象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预言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弥赛亚的两次来临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耶稣道成肉身</a:t>
            </a:r>
            <a:endParaRPr lang="en-US" altLang="zh-CN" sz="2800" b="1" dirty="0"/>
          </a:p>
          <a:p>
            <a:pPr algn="ctr"/>
            <a:endParaRPr lang="en-US" sz="2800" b="1" dirty="0"/>
          </a:p>
          <a:p>
            <a:pPr algn="ctr"/>
            <a:r>
              <a:rPr lang="zh-CN" altLang="en-US" sz="2800" b="1" dirty="0"/>
              <a:t>耶稣再来：新天新地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3377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9FBB-D5D3-BFB5-6FDC-70E602B448BE}"/>
              </a:ext>
            </a:extLst>
          </p:cNvPr>
          <p:cNvSpPr txBox="1">
            <a:spLocks/>
          </p:cNvSpPr>
          <p:nvPr/>
        </p:nvSpPr>
        <p:spPr>
          <a:xfrm>
            <a:off x="100259" y="624471"/>
            <a:ext cx="12002529" cy="39120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2025 </a:t>
            </a:r>
            <a: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  <a:t>春季主日学</a:t>
            </a:r>
            <a:br>
              <a:rPr lang="zh-CN" altLang="en-US" sz="4800" b="1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endParaRPr lang="en-US" altLang="zh-CN" sz="4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/>
            <a:r>
              <a:rPr lang="zh-TW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撒迦利亚书</a:t>
            </a:r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第二章</a:t>
            </a:r>
            <a:br>
              <a:rPr lang="en-US" altLang="zh-TW" sz="48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br>
              <a:rPr lang="en-US" altLang="zh-CN" sz="3600" dirty="0"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altLang="zh-CN" sz="4000" dirty="0">
                <a:latin typeface="KaiTi" panose="02010609060101010101" pitchFamily="49" charset="-122"/>
                <a:ea typeface="KaiTi" panose="02010609060101010101" pitchFamily="49" charset="-122"/>
              </a:rPr>
              <a:t>2/2/2025</a:t>
            </a:r>
            <a:endParaRPr lang="en-US" sz="4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9B22D-1636-5206-A868-855A98267AB6}"/>
              </a:ext>
            </a:extLst>
          </p:cNvPr>
          <p:cNvSpPr txBox="1"/>
          <p:nvPr/>
        </p:nvSpPr>
        <p:spPr>
          <a:xfrm>
            <a:off x="4364369" y="4554351"/>
            <a:ext cx="347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土桑華人基督教會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2E830-1728-6839-FAC1-DB0636B6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767" y="5354822"/>
            <a:ext cx="1091513" cy="11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7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BDDDBD-37C3-D2CB-DA1B-B35BE2F45F9C}"/>
              </a:ext>
            </a:extLst>
          </p:cNvPr>
          <p:cNvSpPr txBox="1"/>
          <p:nvPr/>
        </p:nvSpPr>
        <p:spPr>
          <a:xfrm>
            <a:off x="311305" y="87165"/>
            <a:ext cx="1156938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</a:t>
            </a: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我又举目观看，见一人手拿准绳。</a:t>
            </a:r>
            <a:r>
              <a:rPr lang="en-US" altLang="zh-CN" sz="2400" dirty="0"/>
              <a:t>2</a:t>
            </a:r>
            <a:r>
              <a:rPr lang="zh-CN" altLang="en-US" sz="2400" dirty="0"/>
              <a:t>我说，你往哪里去？他对我说，要去量耶路撒冷，看有多宽多长。</a:t>
            </a:r>
            <a:r>
              <a:rPr lang="en-US" altLang="zh-CN" sz="2400" dirty="0"/>
              <a:t>3</a:t>
            </a:r>
            <a:r>
              <a:rPr lang="zh-CN" altLang="en-US" sz="2400" dirty="0"/>
              <a:t>与我说话的天使去的时候，又有一位天使迎着他来，</a:t>
            </a:r>
            <a:r>
              <a:rPr lang="en-US" altLang="zh-CN" sz="2400" dirty="0"/>
              <a:t>4</a:t>
            </a:r>
            <a:r>
              <a:rPr lang="zh-CN" altLang="en-US" sz="2400" dirty="0"/>
              <a:t>对他说，你跑去告诉那少年人说，耶路撒冷必有人居住，好像无城墙的乡村，因为人民和牲畜甚多。</a:t>
            </a:r>
          </a:p>
          <a:p>
            <a:r>
              <a:rPr lang="en-US" altLang="zh-CN" sz="2400" dirty="0"/>
              <a:t>5</a:t>
            </a:r>
            <a:r>
              <a:rPr lang="zh-CN" altLang="en-US" sz="2400" dirty="0"/>
              <a:t>耶和华说，我要作耶路撒冷四围的火城，并要作其中的荣耀。</a:t>
            </a:r>
            <a:endParaRPr lang="en-US" altLang="zh-CN" sz="2400" dirty="0"/>
          </a:p>
          <a:p>
            <a:endParaRPr lang="zh-CN" altLang="en-US" sz="1600" dirty="0"/>
          </a:p>
          <a:p>
            <a:r>
              <a:rPr lang="en-US" altLang="zh-CN" sz="2400" dirty="0"/>
              <a:t>6</a:t>
            </a:r>
            <a:r>
              <a:rPr lang="zh-CN" altLang="en-US" sz="2400" dirty="0"/>
              <a:t>耶和华说，我从前分散你们在天的四方。（原文作犹如天的四风），现在你们要从北方之地逃回。这是耶和华说的。</a:t>
            </a:r>
            <a:r>
              <a:rPr lang="en-US" altLang="zh-CN" sz="2400" dirty="0"/>
              <a:t>7</a:t>
            </a:r>
            <a:r>
              <a:rPr lang="zh-CN" altLang="en-US" sz="2400" dirty="0"/>
              <a:t>与巴比伦人同住的锡安民哪，应当逃脱。</a:t>
            </a:r>
            <a:r>
              <a:rPr lang="en-US" altLang="zh-CN" sz="2400" dirty="0"/>
              <a:t>8</a:t>
            </a:r>
            <a:r>
              <a:rPr lang="zh-CN" altLang="en-US" sz="2400" dirty="0"/>
              <a:t>万军之耶和华说，在显出荣耀之后，差遣我去惩罚那掳掠你们的列国。摸你们的，就是摸他眼中的瞳人。</a:t>
            </a:r>
            <a:r>
              <a:rPr lang="en-US" altLang="zh-CN" sz="2400" dirty="0"/>
              <a:t>9</a:t>
            </a:r>
            <a:r>
              <a:rPr lang="zh-CN" altLang="en-US" sz="2400" dirty="0"/>
              <a:t>看哪，我（或作他）要向他们抡手，他们就必作服事他们之人的掳物，你们便知道万军之耶和华差遣我了。</a:t>
            </a:r>
            <a:endParaRPr lang="en-US" altLang="zh-CN" sz="2400" dirty="0"/>
          </a:p>
          <a:p>
            <a:endParaRPr lang="zh-CN" altLang="en-US" sz="1600" dirty="0"/>
          </a:p>
          <a:p>
            <a:r>
              <a:rPr lang="en-US" altLang="zh-CN" sz="2400" dirty="0"/>
              <a:t>10</a:t>
            </a:r>
            <a:r>
              <a:rPr lang="zh-CN" altLang="en-US" sz="2400" dirty="0"/>
              <a:t>锡安城阿，应当欢乐歌唱，因为我来要住在你中间。这是耶和华说的。</a:t>
            </a:r>
            <a:r>
              <a:rPr lang="en-US" altLang="zh-CN" sz="2400" dirty="0"/>
              <a:t>11</a:t>
            </a:r>
            <a:r>
              <a:rPr lang="zh-CN" altLang="en-US" sz="2400" dirty="0"/>
              <a:t>那时，必有许多国归附耶和华，作他（原文作我）的子民。他（原文作我）要住在你中间，你就知道万军之耶和华差遣我到你那里去了。</a:t>
            </a:r>
            <a:r>
              <a:rPr lang="en-US" altLang="zh-CN" sz="2400" dirty="0"/>
              <a:t>12</a:t>
            </a:r>
            <a:r>
              <a:rPr lang="zh-CN" altLang="en-US" sz="2400" dirty="0"/>
              <a:t>耶和华必收回犹大作他圣地的分，也必再拣选耶路撒冷。</a:t>
            </a:r>
            <a:r>
              <a:rPr lang="en-US" altLang="zh-CN" sz="2400" dirty="0"/>
              <a:t>13</a:t>
            </a:r>
            <a:r>
              <a:rPr lang="zh-CN" altLang="en-US" sz="2400" dirty="0"/>
              <a:t>凡有血气的，都当在耶和华面前静默无声。因为他兴起，从圣所出来了。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237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23CA0-BDC5-D1D1-8A8C-6D9137997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654020-2E8E-B083-F3CD-5FE153EDCE64}"/>
              </a:ext>
            </a:extLst>
          </p:cNvPr>
          <p:cNvSpPr txBox="1"/>
          <p:nvPr/>
        </p:nvSpPr>
        <p:spPr>
          <a:xfrm>
            <a:off x="338718" y="572253"/>
            <a:ext cx="1171528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1</a:t>
            </a:r>
          </a:p>
          <a:p>
            <a:endParaRPr lang="en-US" altLang="zh-CN" sz="1600" dirty="0"/>
          </a:p>
          <a:p>
            <a:r>
              <a:rPr lang="en-US" altLang="zh-CN" sz="2400" dirty="0"/>
              <a:t>3</a:t>
            </a:r>
            <a:r>
              <a:rPr lang="zh-CN" altLang="en-US" sz="2400" dirty="0"/>
              <a:t>所以你要对以色列人说，万军之耶和华如此说，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你们要转向我，我就转向你们。这是万军之耶和华说的。</a:t>
            </a:r>
            <a:r>
              <a:rPr lang="en-US" altLang="zh-CN" sz="2400" dirty="0"/>
              <a:t>4</a:t>
            </a:r>
            <a:r>
              <a:rPr lang="zh-CN" altLang="en-US" sz="2400" dirty="0"/>
              <a:t>不要效法你们列祖。从前的先知呼叫他们说，</a:t>
            </a:r>
            <a:r>
              <a:rPr lang="zh-CN" altLang="en-US" sz="2400" b="1" dirty="0">
                <a:solidFill>
                  <a:srgbClr val="FF0000"/>
                </a:solidFill>
              </a:rPr>
              <a:t>万军之耶和华如此说，你们要回头，离开你们的恶道恶行。他们却不听，也不顺从我。这是耶和华说的。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2400" dirty="0"/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第一个异象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16</a:t>
            </a:r>
            <a:r>
              <a:rPr lang="zh-CN" altLang="en-US" sz="2400" dirty="0"/>
              <a:t>所以耶和华如此说，</a:t>
            </a:r>
            <a:r>
              <a:rPr lang="zh-CN" altLang="en-US" sz="2400" b="1" dirty="0">
                <a:solidFill>
                  <a:srgbClr val="FF0000"/>
                </a:solidFill>
              </a:rPr>
              <a:t>现今我回到耶路撒冷，仍施怜悯。我的殿必重建在其中，准绳必拉在耶路撒冷之上。这是万军之耶和华说的</a:t>
            </a:r>
            <a:r>
              <a:rPr lang="zh-CN" altLang="en-US" sz="2400" dirty="0"/>
              <a:t>。</a:t>
            </a:r>
            <a:r>
              <a:rPr lang="en-US" altLang="zh-CN" sz="2400" dirty="0"/>
              <a:t>17</a:t>
            </a:r>
            <a:r>
              <a:rPr lang="zh-CN" altLang="en-US" sz="2400" dirty="0"/>
              <a:t>你要再宣告说，万军之耶和华如此说，我的城邑必再丰盛发达。</a:t>
            </a:r>
            <a:r>
              <a:rPr lang="zh-CN" altLang="en-US" sz="2400" b="1" dirty="0">
                <a:solidFill>
                  <a:srgbClr val="FF0000"/>
                </a:solidFill>
              </a:rPr>
              <a:t>耶和华必再安慰锡安，拣选耶路撒冷。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zh-CN" altLang="en-US" sz="2400" b="1" dirty="0">
                <a:solidFill>
                  <a:srgbClr val="0000FF"/>
                </a:solidFill>
              </a:rPr>
              <a:t>第二个异象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18</a:t>
            </a:r>
            <a:r>
              <a:rPr lang="zh-CN" altLang="en-US" sz="2400" dirty="0"/>
              <a:t>我举目观看，</a:t>
            </a:r>
            <a:r>
              <a:rPr lang="zh-CN" altLang="en-US" sz="2400" b="1" dirty="0">
                <a:solidFill>
                  <a:srgbClr val="0000FF"/>
                </a:solidFill>
              </a:rPr>
              <a:t>见有四角</a:t>
            </a:r>
            <a:r>
              <a:rPr lang="zh-CN" altLang="en-US" sz="2400" dirty="0"/>
              <a:t>。</a:t>
            </a:r>
            <a:r>
              <a:rPr lang="en-US" altLang="zh-CN" sz="2400" dirty="0"/>
              <a:t>19</a:t>
            </a:r>
            <a:r>
              <a:rPr lang="zh-CN" altLang="en-US" sz="2400" dirty="0"/>
              <a:t>我就问与我说话的天使说，这是什么意思。他回答说，这是打散犹大，以色列，和耶路撒冷的角。</a:t>
            </a:r>
            <a:r>
              <a:rPr lang="en-US" altLang="zh-CN" sz="2400" dirty="0"/>
              <a:t>20</a:t>
            </a:r>
            <a:r>
              <a:rPr lang="zh-CN" altLang="en-US" sz="2400" dirty="0"/>
              <a:t>耶和华又指</a:t>
            </a:r>
            <a:r>
              <a:rPr lang="zh-CN" altLang="en-US" sz="2400" b="1" dirty="0">
                <a:solidFill>
                  <a:srgbClr val="0000FF"/>
                </a:solidFill>
              </a:rPr>
              <a:t>四个匠人</a:t>
            </a:r>
            <a:r>
              <a:rPr lang="zh-CN" altLang="en-US" sz="2400" dirty="0"/>
              <a:t>给我看。</a:t>
            </a:r>
            <a:r>
              <a:rPr lang="en-US" altLang="zh-CN" sz="2400" dirty="0"/>
              <a:t>21</a:t>
            </a:r>
            <a:r>
              <a:rPr lang="zh-CN" altLang="en-US" sz="2400" dirty="0"/>
              <a:t>我说，他们来做什么呢？他说，</a:t>
            </a:r>
            <a:r>
              <a:rPr lang="zh-CN" altLang="en-US" sz="2400" b="1" dirty="0">
                <a:solidFill>
                  <a:srgbClr val="FF0000"/>
                </a:solidFill>
              </a:rPr>
              <a:t>这是打散犹大的角，使人不敢抬头</a:t>
            </a:r>
            <a:r>
              <a:rPr lang="zh-CN" altLang="en-US" sz="2400" dirty="0"/>
              <a:t>。但这些匠人来威吓列国，打掉他们的角，就是举起打散犹大地的角。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223036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42680-9616-4B1A-BFA8-DAD7DE20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4FCDC8-ED43-26E8-62D5-437B376033B2}"/>
              </a:ext>
            </a:extLst>
          </p:cNvPr>
          <p:cNvSpPr txBox="1"/>
          <p:nvPr/>
        </p:nvSpPr>
        <p:spPr>
          <a:xfrm>
            <a:off x="311305" y="87165"/>
            <a:ext cx="1156938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撒迦利亚书</a:t>
            </a:r>
            <a:r>
              <a:rPr lang="en-US" altLang="zh-CN" sz="2400" b="1" dirty="0"/>
              <a:t>2  </a:t>
            </a:r>
            <a:r>
              <a:rPr lang="zh-CN" altLang="en-US" sz="2400" b="1" dirty="0">
                <a:solidFill>
                  <a:srgbClr val="0000FF"/>
                </a:solidFill>
              </a:rPr>
              <a:t>（第三个异象）</a:t>
            </a:r>
            <a:endParaRPr lang="en-US" altLang="zh-CN" sz="2400" b="1" dirty="0">
              <a:solidFill>
                <a:srgbClr val="0000FF"/>
              </a:solidFill>
            </a:endParaRPr>
          </a:p>
          <a:p>
            <a:endParaRPr lang="en-US" altLang="zh-CN" sz="2400" b="1" dirty="0"/>
          </a:p>
          <a:p>
            <a:r>
              <a:rPr lang="en-US" altLang="zh-CN" sz="2400" dirty="0"/>
              <a:t>1</a:t>
            </a:r>
            <a:r>
              <a:rPr lang="zh-CN" altLang="en-US" sz="2400" dirty="0"/>
              <a:t>我又举目观看，见一人</a:t>
            </a:r>
            <a:r>
              <a:rPr lang="zh-CN" altLang="en-US" sz="2400" b="1" dirty="0"/>
              <a:t>手拿准绳</a:t>
            </a:r>
            <a:r>
              <a:rPr lang="zh-CN" altLang="en-US" sz="2400" dirty="0"/>
              <a:t>。</a:t>
            </a:r>
            <a:r>
              <a:rPr lang="en-US" altLang="zh-CN" sz="2400" dirty="0"/>
              <a:t>2</a:t>
            </a:r>
            <a:r>
              <a:rPr lang="zh-CN" altLang="en-US" sz="2400" dirty="0"/>
              <a:t>我说，你往哪里去？他对我说，</a:t>
            </a:r>
            <a:r>
              <a:rPr lang="zh-CN" altLang="en-US" sz="2400" b="1" dirty="0"/>
              <a:t>要去量耶路撒冷</a:t>
            </a:r>
            <a:r>
              <a:rPr lang="zh-CN" altLang="en-US" sz="2400" dirty="0"/>
              <a:t>，看有多宽多长。</a:t>
            </a:r>
            <a:r>
              <a:rPr lang="en-US" altLang="zh-CN" sz="2400" dirty="0"/>
              <a:t>3</a:t>
            </a:r>
            <a:r>
              <a:rPr lang="zh-CN" altLang="en-US" sz="2400" dirty="0"/>
              <a:t>与我说话的天使去的时候，又有一位天使迎着他来，</a:t>
            </a:r>
            <a:r>
              <a:rPr lang="en-US" altLang="zh-CN" sz="2400" dirty="0"/>
              <a:t>4</a:t>
            </a:r>
            <a:r>
              <a:rPr lang="zh-CN" altLang="en-US" sz="2400" dirty="0"/>
              <a:t>对他说，你跑去告诉那少年人说，</a:t>
            </a:r>
            <a:r>
              <a:rPr lang="zh-CN" altLang="en-US" sz="2400" b="1" dirty="0"/>
              <a:t>耶路撒冷必有人居住，好像无城墙的乡村</a:t>
            </a:r>
            <a:r>
              <a:rPr lang="zh-CN" altLang="en-US" sz="2400" dirty="0"/>
              <a:t>，因为人民和牲畜甚多。</a:t>
            </a:r>
          </a:p>
          <a:p>
            <a:r>
              <a:rPr lang="en-US" altLang="zh-CN" sz="2400" dirty="0"/>
              <a:t>5</a:t>
            </a:r>
            <a:r>
              <a:rPr lang="zh-CN" altLang="en-US" sz="2400" b="1" dirty="0">
                <a:solidFill>
                  <a:srgbClr val="FF0000"/>
                </a:solidFill>
              </a:rPr>
              <a:t>耶和华说，我要作耶路撒冷四围的火城，并要作其中的荣耀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1600" dirty="0"/>
          </a:p>
          <a:p>
            <a:pPr algn="ctr"/>
            <a:r>
              <a:rPr lang="zh-CN" altLang="en-US" sz="2800" b="1" dirty="0">
                <a:solidFill>
                  <a:srgbClr val="FF0000"/>
                </a:solidFill>
              </a:rPr>
              <a:t>神要重建耶路撒冷，并亲自保护她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A9E6D-34FC-E35C-D7DF-CCF2AB4D3630}"/>
              </a:ext>
            </a:extLst>
          </p:cNvPr>
          <p:cNvSpPr txBox="1"/>
          <p:nvPr/>
        </p:nvSpPr>
        <p:spPr>
          <a:xfrm>
            <a:off x="311305" y="3434137"/>
            <a:ext cx="1156938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6</a:t>
            </a:r>
            <a:r>
              <a:rPr lang="zh-CN" altLang="en-US" sz="2400" dirty="0"/>
              <a:t>耶和华说，</a:t>
            </a:r>
            <a:r>
              <a:rPr lang="zh-CN" altLang="en-US" sz="2400" b="1" dirty="0"/>
              <a:t>我从前分散你们在天的四方</a:t>
            </a:r>
            <a:r>
              <a:rPr lang="zh-CN" altLang="en-US" sz="2400" dirty="0"/>
              <a:t>。（原文作犹如天的四风），</a:t>
            </a:r>
            <a:r>
              <a:rPr lang="zh-CN" altLang="en-US" sz="2400" b="1" dirty="0"/>
              <a:t>现在你们要从北方之地逃回</a:t>
            </a:r>
            <a:r>
              <a:rPr lang="zh-CN" altLang="en-US" sz="2400" dirty="0"/>
              <a:t>。这是耶和华说的。</a:t>
            </a:r>
            <a:r>
              <a:rPr lang="en-US" altLang="zh-CN" sz="2400" dirty="0"/>
              <a:t>7</a:t>
            </a:r>
            <a:r>
              <a:rPr lang="zh-CN" altLang="en-US" sz="2400" dirty="0"/>
              <a:t>与巴比伦人同住的锡安民哪，应当逃脱。</a:t>
            </a:r>
            <a:r>
              <a:rPr lang="en-US" altLang="zh-CN" sz="2400" dirty="0"/>
              <a:t>8</a:t>
            </a:r>
            <a:r>
              <a:rPr lang="zh-CN" altLang="en-US" sz="2400" dirty="0"/>
              <a:t>万军之耶和华说，在显出荣耀之后，</a:t>
            </a:r>
            <a:r>
              <a:rPr lang="zh-CN" altLang="en-US" sz="2400" b="1" dirty="0"/>
              <a:t>差遣我去惩罚那掳掠你们的列国</a:t>
            </a:r>
            <a:r>
              <a:rPr lang="zh-CN" altLang="en-US" sz="2400" dirty="0"/>
              <a:t>。</a:t>
            </a:r>
            <a:r>
              <a:rPr lang="zh-CN" altLang="en-US" sz="2400" b="1" dirty="0">
                <a:solidFill>
                  <a:srgbClr val="FF0000"/>
                </a:solidFill>
              </a:rPr>
              <a:t>摸你们的，就是摸他眼中的瞳人</a:t>
            </a:r>
            <a:r>
              <a:rPr lang="zh-CN" altLang="en-US" sz="2400" dirty="0"/>
              <a:t>。</a:t>
            </a:r>
            <a:r>
              <a:rPr lang="en-US" altLang="zh-CN" sz="2400" dirty="0"/>
              <a:t>9</a:t>
            </a:r>
            <a:r>
              <a:rPr lang="zh-CN" altLang="en-US" sz="2400" dirty="0"/>
              <a:t>看哪，我（或作他）要向他们抡手，他们就必作服事他们之人的掳物，</a:t>
            </a:r>
            <a:r>
              <a:rPr lang="zh-CN" altLang="en-US" sz="2400" b="1" dirty="0"/>
              <a:t>你们便知道万军之耶和华差遣我了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endParaRPr lang="en-US" altLang="zh-CN" sz="2400" dirty="0"/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</a:rPr>
              <a:t>以色列百姓在神眼中甚为宝贵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5459</Words>
  <Application>Microsoft Office PowerPoint</Application>
  <PresentationFormat>Widescreen</PresentationFormat>
  <Paragraphs>177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等线</vt:lpstr>
      <vt:lpstr>KaiTi</vt:lpstr>
      <vt:lpstr>KaiTi</vt:lpstr>
      <vt:lpstr>Aptos</vt:lpstr>
      <vt:lpstr>Aptos Display</vt:lpstr>
      <vt:lpstr>Arial</vt:lpstr>
      <vt:lpstr>Montserrat</vt:lpstr>
      <vt:lpstr>Wingdings</vt:lpstr>
      <vt:lpstr>Office Theme</vt:lpstr>
      <vt:lpstr>撒迦利亚书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Zhu, Haining - (haining)</dc:creator>
  <cp:lastModifiedBy>Zhu, Haining - (haining)</cp:lastModifiedBy>
  <cp:revision>8</cp:revision>
  <dcterms:created xsi:type="dcterms:W3CDTF">2025-01-05T08:07:40Z</dcterms:created>
  <dcterms:modified xsi:type="dcterms:W3CDTF">2025-02-16T15:09:45Z</dcterms:modified>
</cp:coreProperties>
</file>