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9F57-886A-4752-912A-36ED05C71EB8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F3448-AF6D-4877-A488-2F8E79353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F3448-AF6D-4877-A488-2F8E793530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A76-B3F7-4DE0-BC29-0054D9B98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08D74-6D03-4003-BE3C-19BDF5890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94DCD-99E7-4555-89A4-02E4B822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E63A-F6AB-4490-90EA-F4EE424B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E95C1-D46A-4339-8EDE-23569E2E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D55A-3EEA-4A19-88A8-D846D36D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EF973-09A0-422B-ACFC-7E7B76CE4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99685-8587-47B3-9E8F-9BB31A40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A25A-D5E5-4F26-8FA8-9BBF9B38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1F432-D48F-4A2C-A91B-FE955087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CBC90-5F23-4D07-80A5-A2FA512E8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E7CE9-E440-4CAE-BB43-B113286C2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EAA3-2D18-4179-BAC5-8531A57C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22556-30A4-4C3A-AE21-C070A638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D98D-8B57-41B4-9288-0AD29B94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8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FB0B-D908-4F12-9BF0-95F5735D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459D3-D578-4C88-88FA-AF48C5FD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0CD4-5C54-43F9-B59F-3780B4DD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EA4F-5A99-463D-9BE4-725D172E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8E2C-C287-4CE2-AA18-E405E52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85AF-827B-4236-9E56-65B238D6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CCB6-894C-41C4-8EFA-510E06A4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0DEBE-1B76-4516-B105-12414437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B6980-F950-4FF7-AE47-33AF60E4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2C381-D0DF-4033-AD5A-D6CA130E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7AC7-6D43-4779-980A-673021ED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D6F1-8974-48DD-A395-BA1DB59C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0D6E2-94F6-4F16-9E19-488AF9D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62A6E-F864-4605-90F5-E1027BD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3425C-BFF8-4CF1-B66D-297F477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0CBB5-15DE-45AD-BF75-18A3DC74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8F37-509F-4BE1-A721-14C553E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8A28-DF9B-4652-A23C-210589EB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8732B-2A4F-412F-A3F5-771E06BF7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5F23F-7C8F-4B82-A643-842A3DB3A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BDC01-5B44-4C91-8781-CED8FDAAC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59EE7-2ACD-4AD0-AC63-1028AB97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58699-96A2-4A81-BA80-4A096000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D75AC-445C-4CA0-8297-8FDD1332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2C89-41AF-4EC0-825D-8B806A35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3D511-C949-463B-8523-AB855438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F1240-E671-4421-B54E-6272476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22AB6-734B-4913-A7CF-962ADF8F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053B1-FC7F-4E3B-822D-33BEA161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F9356-00EB-4B1F-848E-E833A360D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91A7-47D5-46FE-8F2E-F3007D36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7659-5C4E-4840-B62B-72B3DA84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2F9B-7E92-4D9A-89B7-48A01C9F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3458-4947-41FD-8DDF-A877C50B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42DA3-0CD3-4144-A847-CCCB3DE8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AE144-BA92-4C8C-B9E7-B686D856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FE57C-E919-4C66-9FD2-CAA64B2D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F7EF-0ED0-4DD6-9DF3-AC9B1717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A805C-8F7F-4C74-93EB-68B4527C2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29ED4-8746-43DD-A55F-8733771F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85B06-2827-4153-A1B2-4F05F06B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E7FB8-845B-4233-9E6F-3AEBA735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7513E-0DE4-4853-B96C-69906691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B3347-E1CD-4307-82A8-2DDA75E1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8DB7-178C-4643-9A65-42FB1DD27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28BE-CA17-43AC-8838-279EAE869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E877D-88CB-4E6D-BF3B-A8303DC4838B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97F4-31A2-47C1-BE9F-9B9E47BA0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EC74B-2DB4-4127-8AEB-4F706C543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2622-704F-4BD8-9CA4-5E54172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4217-1CD8-4906-9DC5-C7BB8F5C7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D5274-D1FB-481D-8A69-947435322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4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7CA4-6DC0-4C3A-98FF-A15D324C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4271-44CD-4404-8183-4BF3BD26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3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大卫的诗。</a:t>
            </a:r>
            <a:b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耶和华啊，谁能寄居你的帐幕？谁能住在你的圣山？</a:t>
            </a:r>
            <a:b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就是行为正直，做事公义，心里说实话的人。</a:t>
            </a:r>
            <a:b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他不以舌头谗谤人，不恶待朋友，也不随伙毁谤邻里。</a:t>
            </a:r>
            <a:b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他眼中藐视匪类，却尊重那敬畏耶和华的人。他发了誓，虽然自己吃亏，也不更改。</a:t>
            </a:r>
            <a:b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他不放债取利，不受贿赂以害无辜。行这些事的人，必永不动摇。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72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C55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97CA4-6DC0-4C3A-98FF-A15D324C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CN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7CB0794-ACC1-40CE-859D-254E1E131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1" r="1" b="2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4271-44CD-4404-8183-4BF3BD26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大卫的诗。</a:t>
            </a:r>
            <a:b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耶和华啊，谁能寄居你的帐幕？谁能住在你的圣山？</a:t>
            </a:r>
            <a:b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就是行为正直，做事公义，心里说实话的人。</a:t>
            </a:r>
            <a:b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他不以舌头谗谤人，不恶待朋友，也不随伙毁谤邻里。</a:t>
            </a:r>
            <a:b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他眼中藐视匪类，却尊重那敬畏耶和华的人。他发了誓，虽然自己吃亏，也不更改。</a:t>
            </a:r>
            <a:b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0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他不放债取利，不受贿赂以害无辜。行这些事的人，必永不动摇。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96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24C202A-DCA3-4B59-8D57-C8BDE61A1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" r="5485" b="-2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Picture 4" descr="A view of a building&#10;&#10;Description automatically generated">
            <a:extLst>
              <a:ext uri="{FF2B5EF4-FFF2-40B4-BE49-F238E27FC236}">
                <a16:creationId xmlns:a16="http://schemas.microsoft.com/office/drawing/2014/main" id="{C0E45377-EEAE-469F-8150-9E7A28D2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15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2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E5C76-753B-4681-95EB-D5896CF408B0}"/>
              </a:ext>
            </a:extLst>
          </p:cNvPr>
          <p:cNvSpPr/>
          <p:nvPr/>
        </p:nvSpPr>
        <p:spPr>
          <a:xfrm>
            <a:off x="855217" y="902816"/>
            <a:ext cx="4455117" cy="5199403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以色列人出埃及地以后，满了三个月的那一天，就来到西奈的旷野。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他们离了利非订，来到西奈的旷野，就在那里的山下安营。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摩西到神那里，耶和华从山上呼唤他说：“你要这样告诉雅各家，晓谕以色列人说：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我向埃及人所行的事，你们都看见了；且看见我如鹰将你们背在翅膀上，带来归我。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如今你们若实在听从我的话，遵守我的约，就要在万民中做属我的子民，因为全地都是我的。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你们要归我做祭司的国度，为圣洁的国民。这些话你要告诉以色列人。”</a:t>
            </a:r>
            <a:b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摩西去召了民间的长老来，将耶和华所吩咐他的话都在他们面前陈明。</a:t>
            </a:r>
            <a:r>
              <a:rPr lang="en-US" altLang="zh-CN" sz="1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百姓都同声回答说：“凡耶和华所说的，我们都要遵行。”摩西就将百姓的话回复耶和华。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耶和华对摩西说：“我要在密云中临到你那里，叫百姓在我与你说话的时候可以听见，也可以永远信你了。”于是，摩西将百姓的话奏告耶和华。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耶和华又对摩西说：“你往百姓那里去，叫他们今天、明天自洁，又叫他们洗衣服。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到第三天要预备好了，因为第三天耶和华要在众百姓眼前降临在西奈山上。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你要在山的四围给百姓定界限，说：‘你们当谨慎，不可上山去，也不可摸山的边界。凡摸这山的，必要治死他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——13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不可用手摸他，必用石头打死，或用箭射透。无论是人是牲畜，都不得活。到角声拖长的时候，他们才可到山根来。’”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摩西下山往百姓那里去，叫他们自洁，他们就洗衣服。</a:t>
            </a:r>
            <a:r>
              <a:rPr lang="en-US" altLang="zh-CN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</a:t>
            </a:r>
            <a:r>
              <a:rPr lang="zh-CN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他对百姓说：“到第三天要预备好了。不可亲近女人。”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05D13-10FA-42CA-B7A3-EC2FA092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09" y="902816"/>
            <a:ext cx="4678487" cy="2453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9E3397-11D3-45A4-AFD5-CD0E4CF0DDDF}"/>
              </a:ext>
            </a:extLst>
          </p:cNvPr>
          <p:cNvSpPr/>
          <p:nvPr/>
        </p:nvSpPr>
        <p:spPr>
          <a:xfrm>
            <a:off x="5787346" y="3449942"/>
            <a:ext cx="5642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到了第三天早晨，在山上有雷轰、闪电和密云，并且角声甚大，营中的百姓尽都发颤。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摩西率领百姓出营迎接神，都站在山下。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西奈全山冒烟，因为耶和华在火中降于山上。山的烟气上腾，如烧窑一般，遍山大大地震动。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角声渐渐地高而又高，摩西就说话，神有声音答应他。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耶和华降临在西奈山顶上，耶和华召摩西上山顶，摩西就上去。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耶和华对摩西说：“你下去嘱咐百姓，不可闯过来到我面前观看，恐怕他们有多人死亡。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又叫亲近我的祭司自洁，恐怕我忽然出来击杀他们。”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摩西对耶和华说：“百姓不能上西奈山，因为你已经嘱咐我们说：‘要在山的四围定界限，叫山成圣。’”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耶和华对他说：“下去吧，你要和亚伦一同上来，只是祭司和百姓不可闯过来上到我面前，恐怕我忽然出来击杀他们。”</a:t>
            </a:r>
            <a:r>
              <a:rPr lang="en-US" altLang="zh-CN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于是摩西下到百姓那里告诉他们。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87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7CA4-6DC0-4C3A-98FF-A15D324C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4271-44CD-4404-8183-4BF3BD26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32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大卫的诗。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耶和华啊，谁能寄居你的帐幕？谁能住在你的圣山？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b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就是行为正直，做事公义，心里说实话的人。</a:t>
            </a:r>
            <a:b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他不以舌头谗谤人，不恶待朋友，也不随伙毁谤邻里。</a:t>
            </a:r>
            <a:b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他眼中藐视匪类，却尊重那敬畏耶和华的人。他发了誓，虽然自己吃亏，也不更改。</a:t>
            </a:r>
            <a:b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他不放债取利，不受贿赂以害无辜。</a:t>
            </a:r>
            <a:endParaRPr lang="en-US" altLang="zh-C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行这些事的人，必永不动摇。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882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4271-44CD-4404-8183-4BF3BD26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4" y="227644"/>
            <a:ext cx="10880324" cy="6217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大卫的诗。</a:t>
            </a: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CN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耶和华啊，谁能寄居你的帐幕？谁能住在你的圣山？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b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就是：</a:t>
            </a:r>
            <a:endParaRPr lang="en-US" altLang="zh-CN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行为正直，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(1) walk</a:t>
            </a:r>
          </a:p>
          <a:p>
            <a:pPr marL="457200" lvl="1" indent="0">
              <a:buNone/>
            </a:pP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做事公义，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work</a:t>
            </a:r>
            <a:endParaRPr lang="en-US" altLang="zh-C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371600" lvl="3" indent="0">
              <a:buNone/>
            </a:pPr>
            <a:r>
              <a:rPr lang="zh-CN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心里说实话的人。</a:t>
            </a:r>
            <a:r>
              <a:rPr lang="en-US" altLang="zh-CN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(3)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B0F0"/>
                </a:solidFill>
              </a:rPr>
              <a:t>speak</a:t>
            </a:r>
            <a:br>
              <a:rPr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2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CN" altLang="en-US" sz="2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以舌头谗谤人</a:t>
            </a:r>
            <a:r>
              <a:rPr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(4)</a:t>
            </a:r>
          </a:p>
          <a:p>
            <a:pPr marL="457200" lvl="1" indent="0">
              <a:buNone/>
            </a:pPr>
            <a:r>
              <a:rPr lang="zh-CN" alt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恶待朋友，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(5)</a:t>
            </a:r>
          </a:p>
          <a:p>
            <a:pPr marL="1371600" lvl="3" indent="0">
              <a:buNone/>
            </a:pPr>
            <a:r>
              <a:rPr lang="zh-CN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也</a:t>
            </a:r>
            <a:r>
              <a:rPr lang="zh-CN" altLang="en-US" sz="22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随伙毁谤邻里</a:t>
            </a:r>
            <a:r>
              <a:rPr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(6)</a:t>
            </a:r>
          </a:p>
          <a:p>
            <a:pPr marL="457200" lvl="1" indent="0">
              <a:buNone/>
            </a:pPr>
            <a:b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他眼中藐视匪类，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(7)</a:t>
            </a:r>
          </a:p>
          <a:p>
            <a:pPr marL="457200" lvl="1" indent="0">
              <a:buNone/>
            </a:pP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却尊重那敬畏耶和华的人。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(8)</a:t>
            </a:r>
          </a:p>
          <a:p>
            <a:pPr marL="1371600" lvl="3" indent="0">
              <a:buNone/>
            </a:pPr>
            <a:r>
              <a:rPr lang="zh-CN" altLang="en-US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他发了誓</a:t>
            </a:r>
            <a:r>
              <a:rPr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，虽然自己吃亏，也</a:t>
            </a:r>
            <a:r>
              <a:rPr lang="zh-CN" altLang="en-US" sz="2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更改。</a:t>
            </a:r>
            <a:r>
              <a:rPr lang="en-US" altLang="zh-CN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(9)</a:t>
            </a:r>
          </a:p>
          <a:p>
            <a:pPr marL="457200" lvl="1" indent="0">
              <a:buNone/>
            </a:pPr>
            <a:b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</a:t>
            </a:r>
            <a:r>
              <a:rPr lang="zh-CN" alt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放债取利，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(10)</a:t>
            </a:r>
          </a:p>
          <a:p>
            <a:pPr marL="457200" lvl="1" indent="0">
              <a:buNone/>
            </a:pPr>
            <a:r>
              <a:rPr lang="zh-CN" alt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受贿赂以害无辜。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(11)</a:t>
            </a:r>
          </a:p>
          <a:p>
            <a:pPr marL="457200" lvl="1" indent="0">
              <a:buNone/>
            </a:pP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行这些事的人，必永不动摇。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032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1189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KaiTi</vt:lpstr>
      <vt:lpstr>Arial</vt:lpstr>
      <vt:lpstr>Calibri</vt:lpstr>
      <vt:lpstr>Calibri Light</vt:lpstr>
      <vt:lpstr>Office Theme</vt:lpstr>
      <vt:lpstr>詩篇15</vt:lpstr>
      <vt:lpstr>詩篇15</vt:lpstr>
      <vt:lpstr>詩篇15</vt:lpstr>
      <vt:lpstr>PowerPoint Presentation</vt:lpstr>
      <vt:lpstr>PowerPoint Presentation</vt:lpstr>
      <vt:lpstr>詩篇15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詩篇15</dc:title>
  <dc:creator>TAIYAN ZHANG</dc:creator>
  <cp:lastModifiedBy>TAIYAN ZHANG</cp:lastModifiedBy>
  <cp:revision>1</cp:revision>
  <dcterms:created xsi:type="dcterms:W3CDTF">2020-10-18T05:53:57Z</dcterms:created>
  <dcterms:modified xsi:type="dcterms:W3CDTF">2020-10-18T05:59:18Z</dcterms:modified>
</cp:coreProperties>
</file>