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1F7ED4-900E-4E43-B525-1F185BB95871}" v="1" dt="2022-03-22T03:33:36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65" d="100"/>
          <a:sy n="65" d="100"/>
        </p:scale>
        <p:origin x="1689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 ruoling" userId="148c8ec642050318" providerId="LiveId" clId="{081F7ED4-900E-4E43-B525-1F185BB95871}"/>
    <pc:docChg chg="undo custSel addSld delSld modSld">
      <pc:chgData name="guo ruoling" userId="148c8ec642050318" providerId="LiveId" clId="{081F7ED4-900E-4E43-B525-1F185BB95871}" dt="2022-03-25T17:40:21.938" v="1916" actId="20577"/>
      <pc:docMkLst>
        <pc:docMk/>
      </pc:docMkLst>
      <pc:sldChg chg="modSp mod">
        <pc:chgData name="guo ruoling" userId="148c8ec642050318" providerId="LiveId" clId="{081F7ED4-900E-4E43-B525-1F185BB95871}" dt="2022-03-22T21:36:04.988" v="1798" actId="20577"/>
        <pc:sldMkLst>
          <pc:docMk/>
          <pc:sldMk cId="3249573143" sldId="274"/>
        </pc:sldMkLst>
        <pc:spChg chg="mod">
          <ac:chgData name="guo ruoling" userId="148c8ec642050318" providerId="LiveId" clId="{081F7ED4-900E-4E43-B525-1F185BB95871}" dt="2022-03-22T21:25:31.752" v="1614" actId="20577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guo ruoling" userId="148c8ec642050318" providerId="LiveId" clId="{081F7ED4-900E-4E43-B525-1F185BB95871}" dt="2022-03-22T21:36:04.988" v="179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guo ruoling" userId="148c8ec642050318" providerId="LiveId" clId="{081F7ED4-900E-4E43-B525-1F185BB95871}" dt="2022-03-25T17:40:21.938" v="1916" actId="20577"/>
        <pc:sldMkLst>
          <pc:docMk/>
          <pc:sldMk cId="104291633" sldId="275"/>
        </pc:sldMkLst>
        <pc:spChg chg="mod">
          <ac:chgData name="guo ruoling" userId="148c8ec642050318" providerId="LiveId" clId="{081F7ED4-900E-4E43-B525-1F185BB95871}" dt="2022-03-22T04:14:28.382" v="1371" actId="1035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guo ruoling" userId="148c8ec642050318" providerId="LiveId" clId="{081F7ED4-900E-4E43-B525-1F185BB95871}" dt="2022-03-25T17:40:21.938" v="1916" actId="20577"/>
          <ac:spMkLst>
            <pc:docMk/>
            <pc:sldMk cId="104291633" sldId="275"/>
            <ac:spMk id="3" creationId="{00000000-0000-0000-0000-000000000000}"/>
          </ac:spMkLst>
        </pc:spChg>
      </pc:sldChg>
      <pc:sldChg chg="new del">
        <pc:chgData name="guo ruoling" userId="148c8ec642050318" providerId="LiveId" clId="{081F7ED4-900E-4E43-B525-1F185BB95871}" dt="2022-03-22T04:14:38.486" v="1375" actId="47"/>
        <pc:sldMkLst>
          <pc:docMk/>
          <pc:sldMk cId="995758770" sldId="276"/>
        </pc:sldMkLst>
      </pc:sldChg>
      <pc:sldChg chg="modSp add del mod">
        <pc:chgData name="guo ruoling" userId="148c8ec642050318" providerId="LiveId" clId="{081F7ED4-900E-4E43-B525-1F185BB95871}" dt="2022-03-22T07:28:58.330" v="1406" actId="47"/>
        <pc:sldMkLst>
          <pc:docMk/>
          <pc:sldMk cId="1529357362" sldId="277"/>
        </pc:sldMkLst>
        <pc:spChg chg="mod">
          <ac:chgData name="guo ruoling" userId="148c8ec642050318" providerId="LiveId" clId="{081F7ED4-900E-4E43-B525-1F185BB95871}" dt="2022-03-22T07:27:44.579" v="1405" actId="20577"/>
          <ac:spMkLst>
            <pc:docMk/>
            <pc:sldMk cId="1529357362" sldId="2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703"/>
            <a:ext cx="8229600" cy="11430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latin typeface="SimSun (Body)"/>
                <a:ea typeface="+mn-ea"/>
              </a:rPr>
              <a:t>彼得前书第二章：在盼望中成长和建造</a:t>
            </a:r>
            <a:br>
              <a:rPr lang="en-US" altLang="zh-CN" sz="4400" b="1" dirty="0">
                <a:latin typeface="SimSun (Body)"/>
                <a:ea typeface="+mn-ea"/>
              </a:rPr>
            </a:br>
            <a:r>
              <a:rPr lang="en-US" sz="1800" dirty="0">
                <a:latin typeface="SimSun (Body)"/>
              </a:rPr>
              <a:t>2022. 03.27</a:t>
            </a:r>
            <a:endParaRPr lang="en-US" sz="1800" b="1" dirty="0">
              <a:latin typeface="SimSun (Body)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像婴孩般爱慕纯净灵奶，生命得成长（</a:t>
            </a:r>
            <a:r>
              <a:rPr lang="en-US" altLang="zh-CN" sz="2000" dirty="0">
                <a:latin typeface="+mn-ea"/>
              </a:rPr>
              <a:t>1</a:t>
            </a:r>
            <a:r>
              <a:rPr lang="zh-TW" altLang="en-US" sz="2000" dirty="0">
                <a:latin typeface="+mn-ea"/>
              </a:rPr>
              <a:t>～</a:t>
            </a:r>
            <a:r>
              <a:rPr lang="en-US" altLang="zh-TW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TW" sz="2000" dirty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建造灵宫</a:t>
            </a:r>
            <a:r>
              <a:rPr lang="en-US" altLang="zh-CN" sz="2000" dirty="0">
                <a:latin typeface="+mn-ea"/>
              </a:rPr>
              <a:t>/</a:t>
            </a:r>
            <a:r>
              <a:rPr lang="zh-CN" altLang="en-US" sz="2000" dirty="0">
                <a:latin typeface="+mn-ea"/>
              </a:rPr>
              <a:t>基督的身体 （</a:t>
            </a:r>
            <a:r>
              <a:rPr lang="en-US" altLang="zh-CN" sz="2000" dirty="0">
                <a:latin typeface="+mn-ea"/>
              </a:rPr>
              <a:t>4-8</a:t>
            </a:r>
            <a:r>
              <a:rPr lang="zh-CN" altLang="en-US" sz="2000" dirty="0">
                <a:latin typeface="+mn-ea"/>
              </a:rPr>
              <a:t>） </a:t>
            </a:r>
            <a:endParaRPr lang="en-US" altLang="zh-CN" sz="2000" dirty="0">
              <a:latin typeface="+mn-ea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活石（有生命的，基督的生命）（</a:t>
            </a:r>
            <a:r>
              <a:rPr lang="en-US" altLang="zh-CN" sz="1800" dirty="0">
                <a:latin typeface="+mn-ea"/>
              </a:rPr>
              <a:t>4-6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信</a:t>
            </a:r>
            <a:r>
              <a:rPr lang="en-US" altLang="zh-CN" sz="1800" dirty="0">
                <a:latin typeface="+mn-ea"/>
              </a:rPr>
              <a:t>(</a:t>
            </a:r>
            <a:r>
              <a:rPr lang="zh-CN" altLang="en-US" sz="1800" dirty="0">
                <a:latin typeface="+mn-ea"/>
              </a:rPr>
              <a:t>有盼望</a:t>
            </a:r>
            <a:r>
              <a:rPr lang="en-US" altLang="zh-CN" sz="1800" dirty="0">
                <a:latin typeface="+mn-ea"/>
              </a:rPr>
              <a:t>)</a:t>
            </a:r>
            <a:r>
              <a:rPr lang="zh-CN" altLang="en-US" sz="1800" dirty="0">
                <a:latin typeface="+mn-ea"/>
              </a:rPr>
              <a:t>和不信</a:t>
            </a:r>
            <a:r>
              <a:rPr lang="en-US" altLang="zh-CN" sz="1800" dirty="0">
                <a:latin typeface="+mn-ea"/>
              </a:rPr>
              <a:t>(</a:t>
            </a:r>
            <a:r>
              <a:rPr lang="zh-CN" altLang="en-US" sz="1800" dirty="0">
                <a:latin typeface="+mn-ea"/>
              </a:rPr>
              <a:t>没有盼望</a:t>
            </a:r>
            <a:r>
              <a:rPr lang="en-US" altLang="zh-CN" sz="1800" dirty="0">
                <a:latin typeface="+mn-ea"/>
              </a:rPr>
              <a:t>)</a:t>
            </a:r>
            <a:r>
              <a:rPr lang="zh-CN" altLang="en-US" sz="1800" dirty="0">
                <a:latin typeface="+mn-ea"/>
              </a:rPr>
              <a:t>的两种境况 （</a:t>
            </a:r>
            <a:r>
              <a:rPr lang="en-US" altLang="zh-CN" sz="1800" dirty="0">
                <a:latin typeface="+mn-ea"/>
              </a:rPr>
              <a:t>7-8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建造的身份和目的 （</a:t>
            </a:r>
            <a:r>
              <a:rPr lang="en-US" altLang="zh-CN" sz="2000" dirty="0">
                <a:latin typeface="+mn-ea"/>
              </a:rPr>
              <a:t>9-10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认识我们的身份和地位</a:t>
            </a:r>
            <a:endParaRPr lang="en-US" altLang="zh-CN" sz="18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目的： </a:t>
            </a:r>
            <a:r>
              <a:rPr lang="zh-CN" altLang="en-US" sz="1800" b="1" dirty="0">
                <a:solidFill>
                  <a:srgbClr val="00B0F0"/>
                </a:solidFill>
                <a:latin typeface="+mn-ea"/>
              </a:rPr>
              <a:t>宣扬主</a:t>
            </a:r>
            <a:r>
              <a:rPr lang="zh-CN" altLang="en-US" sz="1800" b="1" dirty="0">
                <a:latin typeface="+mn-ea"/>
              </a:rPr>
              <a:t>（那召你们出黑暗、入奇妙光明者）</a:t>
            </a:r>
            <a:r>
              <a:rPr lang="zh-CN" altLang="en-US" sz="1800" b="1" dirty="0">
                <a:solidFill>
                  <a:srgbClr val="00B0F0"/>
                </a:solidFill>
                <a:latin typeface="+mn-ea"/>
              </a:rPr>
              <a:t>的美德</a:t>
            </a:r>
            <a:endParaRPr lang="en-US" altLang="zh-CN" sz="1800" b="1" dirty="0">
              <a:solidFill>
                <a:srgbClr val="00B0F0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迈向成熟的途径（</a:t>
            </a:r>
            <a:r>
              <a:rPr lang="en-US" altLang="zh-CN" sz="2000" dirty="0">
                <a:latin typeface="+mn-ea"/>
              </a:rPr>
              <a:t>11-25</a:t>
            </a:r>
            <a:r>
              <a:rPr lang="zh-CN" altLang="en-US" sz="2000" dirty="0">
                <a:latin typeface="+mn-ea"/>
              </a:rPr>
              <a:t>）</a:t>
            </a:r>
            <a:endParaRPr lang="en-US" altLang="zh-CN" sz="20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对自己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dirty="0">
                <a:latin typeface="+mn-ea"/>
              </a:rPr>
              <a:t>个人生活（</a:t>
            </a:r>
            <a:r>
              <a:rPr lang="en-US" altLang="zh-CN" sz="1800" dirty="0">
                <a:latin typeface="+mn-ea"/>
              </a:rPr>
              <a:t>11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对外邦人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dirty="0">
                <a:latin typeface="+mn-ea"/>
              </a:rPr>
              <a:t>社会生活 （</a:t>
            </a:r>
            <a:r>
              <a:rPr lang="en-US" altLang="zh-CN" sz="1800" dirty="0">
                <a:latin typeface="+mn-ea"/>
              </a:rPr>
              <a:t>12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对政府和君王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dirty="0">
                <a:latin typeface="+mn-ea"/>
              </a:rPr>
              <a:t>体制下的生活</a:t>
            </a:r>
            <a:r>
              <a:rPr lang="en-US" altLang="zh-CN" sz="1800" dirty="0">
                <a:latin typeface="+mn-ea"/>
              </a:rPr>
              <a:t>(13-16)</a:t>
            </a: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对众人，对弟兄，对神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dirty="0">
                <a:latin typeface="+mn-ea"/>
              </a:rPr>
              <a:t>教会生活（</a:t>
            </a:r>
            <a:r>
              <a:rPr lang="en-US" altLang="zh-CN" sz="1800" dirty="0">
                <a:latin typeface="+mn-ea"/>
              </a:rPr>
              <a:t>17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dirty="0">
                <a:latin typeface="+mn-ea"/>
              </a:rPr>
              <a:t>对待主人 </a:t>
            </a:r>
            <a:r>
              <a:rPr lang="en-US" altLang="zh-CN" sz="1800" dirty="0">
                <a:latin typeface="+mn-ea"/>
              </a:rPr>
              <a:t>– </a:t>
            </a:r>
            <a:r>
              <a:rPr lang="zh-CN" altLang="en-US" sz="1800" dirty="0">
                <a:latin typeface="+mn-ea"/>
              </a:rPr>
              <a:t>职场生活（</a:t>
            </a:r>
            <a:r>
              <a:rPr lang="en-US" altLang="zh-CN" sz="1800" dirty="0">
                <a:latin typeface="+mn-ea"/>
              </a:rPr>
              <a:t>18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  <a:p>
            <a:pPr lvl="1">
              <a:spcBef>
                <a:spcPts val="0"/>
              </a:spcBef>
            </a:pPr>
            <a:r>
              <a:rPr lang="zh-CN" altLang="en-US" sz="1800" b="1" dirty="0">
                <a:solidFill>
                  <a:srgbClr val="00B0F0"/>
                </a:solidFill>
                <a:latin typeface="+mn-ea"/>
              </a:rPr>
              <a:t>跟随基督的脚踪</a:t>
            </a:r>
            <a:r>
              <a:rPr lang="zh-CN" altLang="en-US" sz="1800" dirty="0">
                <a:latin typeface="+mn-ea"/>
              </a:rPr>
              <a:t>：忍受冤屈苦楚（</a:t>
            </a:r>
            <a:r>
              <a:rPr lang="en-US" altLang="zh-CN" sz="1800" dirty="0">
                <a:latin typeface="+mn-ea"/>
              </a:rPr>
              <a:t>19-25</a:t>
            </a:r>
            <a:r>
              <a:rPr lang="zh-CN" altLang="en-US" sz="1800" dirty="0">
                <a:latin typeface="+mn-ea"/>
              </a:rPr>
              <a:t>）</a:t>
            </a:r>
            <a:endParaRPr lang="en-US" altLang="zh-CN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848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认识到你尊贵的身份对你日常的生活会有什么样的影响？</a:t>
            </a:r>
            <a:endParaRPr lang="en-US" altLang="zh-CN" sz="2400" dirty="0"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zh-CN" altLang="en-US" sz="2200" dirty="0">
                <a:latin typeface="+mn-ea"/>
              </a:rPr>
              <a:t>尊贵的</a:t>
            </a:r>
            <a:r>
              <a:rPr lang="zh-CN" altLang="en-US" sz="2200">
                <a:latin typeface="+mn-ea"/>
              </a:rPr>
              <a:t>身份</a:t>
            </a:r>
            <a:endParaRPr lang="en-US" altLang="zh-CN" sz="2200" dirty="0">
              <a:latin typeface="+mn-ea"/>
            </a:endParaRP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zh-CN" altLang="en-US" sz="1900" dirty="0">
                <a:latin typeface="+mn-ea"/>
              </a:rPr>
              <a:t>被拣选的族类</a:t>
            </a:r>
            <a:endParaRPr lang="en-US" altLang="zh-CN" sz="1900" dirty="0">
              <a:latin typeface="+mn-ea"/>
            </a:endParaRP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zh-CN" altLang="en-US" sz="1900" dirty="0">
                <a:latin typeface="+mn-ea"/>
              </a:rPr>
              <a:t>有君尊的祭司</a:t>
            </a:r>
            <a:endParaRPr lang="en-US" altLang="zh-CN" sz="1900" dirty="0">
              <a:latin typeface="+mn-ea"/>
            </a:endParaRP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zh-CN" altLang="en-US" sz="1900" dirty="0">
                <a:latin typeface="+mn-ea"/>
              </a:rPr>
              <a:t>圣洁的国度</a:t>
            </a:r>
            <a:endParaRPr lang="en-US" altLang="zh-CN" sz="1900" dirty="0">
              <a:latin typeface="+mn-ea"/>
            </a:endParaRP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zh-CN" altLang="en-US" sz="1900" dirty="0">
                <a:latin typeface="+mn-ea"/>
              </a:rPr>
              <a:t>属神的子民</a:t>
            </a:r>
            <a:endParaRPr lang="en-US" altLang="zh-CN" sz="19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请分享你爱慕灵奶的经历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学习了这一章以后，你预备如何效法基督受苦的榜样，忍受冤屈苦楚？</a:t>
            </a:r>
            <a:endParaRPr lang="en-US" altLang="zh-CN" sz="2400" dirty="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3861</TotalTime>
  <Words>338</Words>
  <Application>Microsoft Office PowerPoint</Application>
  <PresentationFormat>On-screen Show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新細明體</vt:lpstr>
      <vt:lpstr>宋体</vt:lpstr>
      <vt:lpstr>SimSun (Body)</vt:lpstr>
      <vt:lpstr>Calibri</vt:lpstr>
      <vt:lpstr>Constantia</vt:lpstr>
      <vt:lpstr>Wingdings 2</vt:lpstr>
      <vt:lpstr>Flow</vt:lpstr>
      <vt:lpstr>彼得前书第二章：在盼望中成长和建造 2022. 03.27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</dc:title>
  <dc:creator>Hua, Yiying</dc:creator>
  <cp:lastModifiedBy>guo ruoling</cp:lastModifiedBy>
  <cp:revision>117</cp:revision>
  <dcterms:created xsi:type="dcterms:W3CDTF">2006-08-16T00:00:00Z</dcterms:created>
  <dcterms:modified xsi:type="dcterms:W3CDTF">2022-03-25T17:40:25Z</dcterms:modified>
</cp:coreProperties>
</file>