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9" r:id="rId3"/>
    <p:sldId id="274" r:id="rId4"/>
    <p:sldId id="279" r:id="rId5"/>
    <p:sldId id="280" r:id="rId6"/>
    <p:sldId id="281" r:id="rId7"/>
    <p:sldId id="278" r:id="rId8"/>
    <p:sldId id="271" r:id="rId9"/>
    <p:sldId id="282" r:id="rId10"/>
    <p:sldId id="27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0575"/>
    <a:srgbClr val="0046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81" autoAdjust="0"/>
    <p:restoredTop sz="94660"/>
  </p:normalViewPr>
  <p:slideViewPr>
    <p:cSldViewPr snapToGrid="0">
      <p:cViewPr varScale="1">
        <p:scale>
          <a:sx n="77" d="100"/>
          <a:sy n="77" d="100"/>
        </p:scale>
        <p:origin x="380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9/3/2017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189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9/3/2017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642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9/3/2017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586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9/3/2017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444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9/3/2017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143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9/3/2017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646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9/3/2017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833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9/3/2017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605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9/3/2017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037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9/3/2017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594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9/3/2017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27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FD320-BA8F-45F1-978F-228D58686EAB}" type="datetimeFigureOut">
              <a:rPr lang="en-US" smtClean="0"/>
              <a:t>9/3/2017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48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05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8949" y="276690"/>
            <a:ext cx="1126462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《</a:t>
            </a:r>
            <a:r>
              <a:rPr lang="zh-CN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跟隨他的腳蹤行</a:t>
            </a:r>
            <a:r>
              <a:rPr lang="en-US" altLang="zh-CN" sz="40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》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第四課</a:t>
            </a:r>
            <a:endParaRPr lang="en-US" altLang="zh-CN" sz="4000" b="1" dirty="0" smtClean="0">
              <a:solidFill>
                <a:schemeClr val="bg1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algn="ctr"/>
            <a:r>
              <a:rPr lang="zh-CN" altLang="en-US" sz="48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耶穌基督從第一個逾越節到第二個逾越節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0215" y="1893329"/>
            <a:ext cx="545213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課程內容：</a:t>
            </a:r>
            <a:r>
              <a:rPr lang="en-US" altLang="zh-CN" sz="48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3</a:t>
            </a:r>
            <a:r>
              <a:rPr lang="zh-CN" altLang="en-US" sz="48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個方面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2826127"/>
            <a:ext cx="121116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zh-CN" alt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複習：耶穌</a:t>
            </a:r>
            <a:r>
              <a:rPr lang="en-US" altLang="zh-CN" sz="4000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30</a:t>
            </a:r>
            <a:r>
              <a:rPr lang="zh-CN" alt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歲後生平的主要分法：</a:t>
            </a:r>
            <a:r>
              <a:rPr lang="en-US" altLang="zh-CN" sz="4000" dirty="0" smtClean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4</a:t>
            </a:r>
            <a:r>
              <a:rPr lang="zh-CN" altLang="en-US" sz="4000" dirty="0" smtClean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個逾越節</a:t>
            </a:r>
            <a:endParaRPr lang="en-US" altLang="zh-CN" sz="4000" dirty="0" smtClean="0">
              <a:solidFill>
                <a:srgbClr val="FFC000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zh-CN" alt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耶穌生平的第三階段 </a:t>
            </a:r>
            <a:r>
              <a:rPr lang="en-US" altLang="zh-CN" sz="4000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— </a:t>
            </a:r>
            <a:r>
              <a:rPr lang="zh-TW" altLang="en-US" sz="4000" i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從</a:t>
            </a:r>
            <a:r>
              <a:rPr lang="zh-TW" altLang="en-US" sz="4000" i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第一個逾越節到第二個逾越</a:t>
            </a:r>
            <a:r>
              <a:rPr lang="zh-TW" altLang="en-US" sz="4000" i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節 </a:t>
            </a:r>
            <a:r>
              <a:rPr lang="en-US" altLang="zh-CN" sz="4000" i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—</a:t>
            </a:r>
            <a:r>
              <a:rPr lang="en-US" altLang="zh-CN" sz="4000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zh-CN" altLang="en-US" sz="4000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奉獻的道</a:t>
            </a:r>
            <a:r>
              <a:rPr lang="zh-CN" alt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路：</a:t>
            </a:r>
            <a:r>
              <a:rPr lang="zh-CN" altLang="en-US" sz="4000" dirty="0" smtClean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課</a:t>
            </a:r>
            <a:r>
              <a:rPr lang="zh-CN" altLang="en-US" sz="4000" dirty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堂作</a:t>
            </a:r>
            <a:r>
              <a:rPr lang="zh-CN" altLang="en-US" sz="4000" dirty="0" smtClean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業 </a:t>
            </a:r>
            <a:r>
              <a:rPr lang="en-US" altLang="zh-CN" sz="4000" dirty="0" smtClean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(</a:t>
            </a:r>
            <a:r>
              <a:rPr lang="zh-CN" altLang="en-US" sz="4000" dirty="0" smtClean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我們一起畫圖</a:t>
            </a:r>
            <a:r>
              <a:rPr lang="en-US" altLang="zh-CN" sz="4000" dirty="0" smtClean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)</a:t>
            </a:r>
            <a:endParaRPr lang="en-US" altLang="zh-CN" sz="4000" dirty="0">
              <a:solidFill>
                <a:srgbClr val="FFC000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zh-CN" alt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一點討論：</a:t>
            </a:r>
            <a:r>
              <a:rPr lang="zh-CN" altLang="en-US" sz="4000" dirty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主的</a:t>
            </a:r>
            <a:r>
              <a:rPr lang="zh-TW" altLang="en-US" sz="4000" dirty="0" smtClean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第</a:t>
            </a:r>
            <a:r>
              <a:rPr lang="zh-TW" altLang="en-US" sz="4000" dirty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一個神跡</a:t>
            </a:r>
            <a:r>
              <a:rPr lang="zh-TW" altLang="en-US" sz="4000" dirty="0" smtClean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和</a:t>
            </a:r>
            <a:r>
              <a:rPr lang="zh-CN" altLang="en-US" sz="4000" dirty="0" smtClean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前兩次</a:t>
            </a:r>
            <a:r>
              <a:rPr lang="zh-TW" altLang="en-US" sz="4000" dirty="0" smtClean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講</a:t>
            </a:r>
            <a:r>
              <a:rPr lang="zh-TW" altLang="en-US" sz="4000" dirty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論？ </a:t>
            </a:r>
            <a:r>
              <a:rPr lang="zh-CN" alt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endParaRPr lang="en-US" altLang="zh-CN" sz="4000" dirty="0">
              <a:solidFill>
                <a:srgbClr val="FFC000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05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5697" y="111945"/>
            <a:ext cx="35477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四</a:t>
            </a:r>
            <a:r>
              <a:rPr lang="en-US" altLang="zh-CN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. 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一點討論：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9465" y="1097425"/>
            <a:ext cx="11679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 smtClean="0">
                <a:solidFill>
                  <a:schemeClr val="bg1"/>
                </a:solidFill>
              </a:rPr>
              <a:t>第一個神跡</a:t>
            </a:r>
            <a:r>
              <a:rPr lang="zh-CN" altLang="en-US" sz="4000" b="1" dirty="0" smtClean="0">
                <a:solidFill>
                  <a:schemeClr val="bg1"/>
                </a:solidFill>
              </a:rPr>
              <a:t>和</a:t>
            </a:r>
            <a:r>
              <a:rPr lang="zh-CN" altLang="en-US" sz="4000" b="1" dirty="0" smtClean="0">
                <a:solidFill>
                  <a:schemeClr val="bg1"/>
                </a:solidFill>
              </a:rPr>
              <a:t>前兩</a:t>
            </a:r>
            <a:r>
              <a:rPr lang="zh-CN" altLang="en-US" sz="4000" b="1" dirty="0" smtClean="0">
                <a:solidFill>
                  <a:schemeClr val="bg1"/>
                </a:solidFill>
              </a:rPr>
              <a:t>次</a:t>
            </a:r>
            <a:r>
              <a:rPr lang="zh-CN" altLang="en-US" sz="4000" b="1" dirty="0" smtClean="0">
                <a:solidFill>
                  <a:schemeClr val="bg1"/>
                </a:solidFill>
              </a:rPr>
              <a:t>講論？ </a:t>
            </a:r>
            <a:endParaRPr lang="en-US" altLang="zh-CN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00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05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5697" y="111945"/>
            <a:ext cx="114714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一</a:t>
            </a:r>
            <a:r>
              <a:rPr lang="en-US" altLang="zh-CN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. 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複習：耶穌基督三年半事工分段圖</a:t>
            </a:r>
            <a:r>
              <a:rPr lang="en-US" altLang="zh-CN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: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 </a:t>
            </a:r>
            <a:r>
              <a:rPr lang="en-US" altLang="zh-CN" sz="4000" b="1" dirty="0" smtClean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4</a:t>
            </a:r>
            <a:r>
              <a:rPr lang="zh-CN" altLang="en-US" sz="4000" b="1" dirty="0" smtClean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個逾越節</a:t>
            </a:r>
            <a:endParaRPr lang="en-US" sz="4000" dirty="0">
              <a:solidFill>
                <a:srgbClr val="FFC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48" y="910089"/>
            <a:ext cx="11849100" cy="42100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6434" y="4012130"/>
            <a:ext cx="837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約</a:t>
            </a:r>
            <a:r>
              <a:rPr lang="en-US" altLang="zh-CN" b="1" dirty="0" smtClean="0">
                <a:solidFill>
                  <a:srgbClr val="FF0000"/>
                </a:solidFill>
              </a:rPr>
              <a:t>2:13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35818" y="4012130"/>
            <a:ext cx="837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約</a:t>
            </a:r>
            <a:r>
              <a:rPr lang="en-US" altLang="zh-CN" b="1" dirty="0" smtClean="0">
                <a:solidFill>
                  <a:srgbClr val="FF0000"/>
                </a:solidFill>
              </a:rPr>
              <a:t>5:1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99651" y="4012130"/>
            <a:ext cx="837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約</a:t>
            </a:r>
            <a:r>
              <a:rPr lang="en-US" altLang="zh-CN" b="1" dirty="0" smtClean="0">
                <a:solidFill>
                  <a:srgbClr val="FF0000"/>
                </a:solidFill>
              </a:rPr>
              <a:t>6:4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928074" y="4012130"/>
            <a:ext cx="1015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約</a:t>
            </a:r>
            <a:r>
              <a:rPr lang="en-US" altLang="zh-CN" b="1" dirty="0" smtClean="0">
                <a:solidFill>
                  <a:srgbClr val="FF0000"/>
                </a:solidFill>
              </a:rPr>
              <a:t>11:55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01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05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5697" y="111945"/>
            <a:ext cx="109568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二、耶</a:t>
            </a:r>
            <a:r>
              <a:rPr lang="zh-CN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穌基督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的主</a:t>
            </a:r>
            <a:r>
              <a:rPr lang="zh-CN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要行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蹤</a:t>
            </a:r>
            <a:r>
              <a:rPr lang="en-US" altLang="zh-CN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—</a:t>
            </a:r>
            <a:r>
              <a:rPr lang="zh-CN" altLang="en-US" sz="4000" b="1" dirty="0" smtClean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奉</a:t>
            </a:r>
            <a:r>
              <a:rPr lang="zh-CN" altLang="en-US" sz="4000" b="1" dirty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獻的道</a:t>
            </a:r>
            <a:r>
              <a:rPr lang="zh-CN" altLang="en-US" sz="4000" b="1" dirty="0" smtClean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路</a:t>
            </a:r>
            <a:r>
              <a:rPr lang="en-US" altLang="zh-CN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—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表</a:t>
            </a:r>
            <a:r>
              <a:rPr lang="zh-CN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格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：</a:t>
            </a:r>
            <a:endParaRPr lang="en-US" sz="4000" dirty="0">
              <a:solidFill>
                <a:srgbClr val="FFC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697" y="931965"/>
            <a:ext cx="11791421" cy="27532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636" y="3978633"/>
            <a:ext cx="11868482" cy="265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83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05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5697" y="111945"/>
            <a:ext cx="116413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二、耶</a:t>
            </a:r>
            <a:r>
              <a:rPr lang="zh-CN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穌基督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的主</a:t>
            </a:r>
            <a:r>
              <a:rPr lang="zh-CN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要行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蹤</a:t>
            </a:r>
            <a:r>
              <a:rPr lang="en-US" altLang="zh-CN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—</a:t>
            </a:r>
            <a:r>
              <a:rPr lang="zh-CN" altLang="en-US" sz="4000" b="1" dirty="0" smtClean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奉</a:t>
            </a:r>
            <a:r>
              <a:rPr lang="zh-CN" altLang="en-US" sz="4000" b="1" dirty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獻的道</a:t>
            </a:r>
            <a:r>
              <a:rPr lang="zh-CN" altLang="en-US" sz="4000" b="1" dirty="0" smtClean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路</a:t>
            </a:r>
            <a:r>
              <a:rPr lang="en-US" altLang="zh-CN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—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表</a:t>
            </a:r>
            <a:r>
              <a:rPr lang="en-US" altLang="zh-CN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(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續</a:t>
            </a:r>
            <a:r>
              <a:rPr lang="en-US" altLang="zh-CN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)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：</a:t>
            </a:r>
            <a:endParaRPr lang="en-US" sz="4000" dirty="0">
              <a:solidFill>
                <a:srgbClr val="FFC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697" y="819831"/>
            <a:ext cx="11795869" cy="30403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998" y="4477046"/>
            <a:ext cx="11692726" cy="10941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998" y="4076799"/>
            <a:ext cx="11692726" cy="4778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800" y="5622698"/>
            <a:ext cx="11659225" cy="59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39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05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5697" y="111945"/>
            <a:ext cx="116413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二、耶</a:t>
            </a:r>
            <a:r>
              <a:rPr lang="zh-CN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穌基督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的主</a:t>
            </a:r>
            <a:r>
              <a:rPr lang="zh-CN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要行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蹤</a:t>
            </a:r>
            <a:r>
              <a:rPr lang="en-US" altLang="zh-CN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—</a:t>
            </a:r>
            <a:r>
              <a:rPr lang="zh-CN" altLang="en-US" sz="4000" b="1" dirty="0" smtClean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奉</a:t>
            </a:r>
            <a:r>
              <a:rPr lang="zh-CN" altLang="en-US" sz="4000" b="1" dirty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獻的道</a:t>
            </a:r>
            <a:r>
              <a:rPr lang="zh-CN" altLang="en-US" sz="4000" b="1" dirty="0" smtClean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路</a:t>
            </a:r>
            <a:r>
              <a:rPr lang="en-US" altLang="zh-CN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—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表</a:t>
            </a:r>
            <a:r>
              <a:rPr lang="en-US" altLang="zh-CN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(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續</a:t>
            </a:r>
            <a:r>
              <a:rPr lang="en-US" altLang="zh-CN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2)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：</a:t>
            </a:r>
            <a:endParaRPr lang="en-US" sz="4000" dirty="0">
              <a:solidFill>
                <a:srgbClr val="FFC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04" y="1022465"/>
            <a:ext cx="11980362" cy="471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43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05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5697" y="111945"/>
            <a:ext cx="116413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二、耶</a:t>
            </a:r>
            <a:r>
              <a:rPr lang="zh-CN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穌基督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的主</a:t>
            </a:r>
            <a:r>
              <a:rPr lang="zh-CN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要行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蹤</a:t>
            </a:r>
            <a:r>
              <a:rPr lang="en-US" altLang="zh-CN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—</a:t>
            </a:r>
            <a:r>
              <a:rPr lang="zh-CN" altLang="en-US" sz="4000" b="1" dirty="0" smtClean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奉</a:t>
            </a:r>
            <a:r>
              <a:rPr lang="zh-CN" altLang="en-US" sz="4000" b="1" dirty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獻的道</a:t>
            </a:r>
            <a:r>
              <a:rPr lang="zh-CN" altLang="en-US" sz="4000" b="1" dirty="0" smtClean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路</a:t>
            </a:r>
            <a:r>
              <a:rPr lang="en-US" altLang="zh-CN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—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表</a:t>
            </a:r>
            <a:r>
              <a:rPr lang="en-US" altLang="zh-CN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(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續</a:t>
            </a:r>
            <a:r>
              <a:rPr lang="en-US" altLang="zh-CN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3)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：</a:t>
            </a:r>
            <a:endParaRPr lang="en-US" sz="4000" dirty="0">
              <a:solidFill>
                <a:srgbClr val="FFC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697" y="1080880"/>
            <a:ext cx="11927327" cy="22126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697" y="3457343"/>
            <a:ext cx="11927327" cy="313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83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05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5697" y="111945"/>
            <a:ext cx="116124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二、耶</a:t>
            </a:r>
            <a:r>
              <a:rPr lang="zh-CN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穌基督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的的</a:t>
            </a:r>
            <a:r>
              <a:rPr lang="zh-CN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主要行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蹤 </a:t>
            </a:r>
            <a:r>
              <a:rPr lang="en-US" altLang="zh-CN" sz="40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—</a:t>
            </a:r>
            <a:r>
              <a:rPr lang="zh-CN" altLang="en-US" sz="4000" b="1" dirty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奉獻的道路</a:t>
            </a:r>
            <a:r>
              <a:rPr lang="en-US" altLang="zh-CN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—</a:t>
            </a:r>
            <a:r>
              <a:rPr lang="zh-CN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文字：</a:t>
            </a:r>
            <a:endParaRPr lang="en-US" sz="4000" dirty="0">
              <a:solidFill>
                <a:srgbClr val="FFC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5697" y="1051532"/>
            <a:ext cx="1150065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sym typeface="Wingdings" panose="05000000000000000000" pitchFamily="2" charset="2"/>
              </a:rPr>
              <a:t>加利</a:t>
            </a:r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利</a:t>
            </a:r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(</a:t>
            </a:r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迦</a:t>
            </a:r>
            <a:r>
              <a:rPr lang="zh-CN" altLang="en-US" sz="2800" b="1" dirty="0">
                <a:solidFill>
                  <a:schemeClr val="bg1"/>
                </a:solidFill>
                <a:sym typeface="Wingdings" panose="05000000000000000000" pitchFamily="2" charset="2"/>
              </a:rPr>
              <a:t>百</a:t>
            </a:r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農</a:t>
            </a:r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)</a:t>
            </a:r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耶路撒冷</a:t>
            </a:r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猶太地</a:t>
            </a:r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敘加</a:t>
            </a:r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>
                <a:solidFill>
                  <a:schemeClr val="bg1"/>
                </a:solidFill>
                <a:sym typeface="Wingdings" panose="05000000000000000000" pitchFamily="2" charset="2"/>
              </a:rPr>
              <a:t>加利利</a:t>
            </a:r>
            <a:r>
              <a:rPr lang="en-US" altLang="zh-CN" sz="2800" b="1" dirty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迦</a:t>
            </a:r>
            <a:r>
              <a:rPr lang="zh-CN" altLang="en-US" sz="2800" b="1" dirty="0">
                <a:solidFill>
                  <a:schemeClr val="bg1"/>
                </a:solidFill>
                <a:sym typeface="Wingdings" panose="05000000000000000000" pitchFamily="2" charset="2"/>
              </a:rPr>
              <a:t>拿</a:t>
            </a:r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拿撒勒</a:t>
            </a:r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 </a:t>
            </a:r>
            <a:r>
              <a:rPr lang="zh-CN" altLang="en-US" sz="2800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迦</a:t>
            </a:r>
            <a:r>
              <a:rPr lang="zh-CN" altLang="en-US" sz="2800" b="1" dirty="0">
                <a:solidFill>
                  <a:srgbClr val="FFC000"/>
                </a:solidFill>
                <a:sym typeface="Wingdings" panose="05000000000000000000" pitchFamily="2" charset="2"/>
              </a:rPr>
              <a:t>百</a:t>
            </a:r>
            <a:r>
              <a:rPr lang="zh-CN" altLang="en-US" sz="2800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農</a:t>
            </a:r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>
                <a:solidFill>
                  <a:schemeClr val="bg1"/>
                </a:solidFill>
                <a:sym typeface="Wingdings" panose="05000000000000000000" pitchFamily="2" charset="2"/>
              </a:rPr>
              <a:t>加利</a:t>
            </a:r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利海邊</a:t>
            </a:r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>
                <a:solidFill>
                  <a:srgbClr val="FFC000"/>
                </a:solidFill>
                <a:sym typeface="Wingdings" panose="05000000000000000000" pitchFamily="2" charset="2"/>
              </a:rPr>
              <a:t>迦百農</a:t>
            </a:r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>
                <a:solidFill>
                  <a:schemeClr val="bg1"/>
                </a:solidFill>
                <a:sym typeface="Wingdings" panose="05000000000000000000" pitchFamily="2" charset="2"/>
              </a:rPr>
              <a:t>加利利</a:t>
            </a:r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>
                <a:solidFill>
                  <a:srgbClr val="FFC000"/>
                </a:solidFill>
                <a:sym typeface="Wingdings" panose="05000000000000000000" pitchFamily="2" charset="2"/>
              </a:rPr>
              <a:t>迦百</a:t>
            </a:r>
            <a:r>
              <a:rPr lang="zh-CN" altLang="en-US" sz="2800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農</a:t>
            </a:r>
            <a:endParaRPr lang="en-US" altLang="zh-CN" sz="2800" b="1" dirty="0" smtClean="0">
              <a:solidFill>
                <a:srgbClr val="FFC000"/>
              </a:solidFill>
              <a:sym typeface="Wingdings" panose="05000000000000000000" pitchFamily="2" charset="2"/>
            </a:endParaRPr>
          </a:p>
          <a:p>
            <a:endParaRPr lang="en-US" altLang="zh-CN" sz="2800" b="1" dirty="0">
              <a:solidFill>
                <a:srgbClr val="FFC000"/>
              </a:solidFill>
              <a:sym typeface="Wingdings" panose="05000000000000000000" pitchFamily="2" charset="2"/>
            </a:endParaRPr>
          </a:p>
          <a:p>
            <a:r>
              <a:rPr lang="zh-CN" altLang="en-US" sz="2800" b="1" dirty="0">
                <a:solidFill>
                  <a:schemeClr val="bg1"/>
                </a:solidFill>
                <a:sym typeface="Wingdings" panose="05000000000000000000" pitchFamily="2" charset="2"/>
              </a:rPr>
              <a:t>注</a:t>
            </a:r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意迦百農</a:t>
            </a:r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(</a:t>
            </a:r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馬太</a:t>
            </a:r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9:1; </a:t>
            </a:r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馬可</a:t>
            </a:r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2:1; )</a:t>
            </a:r>
            <a:endParaRPr lang="en-US" altLang="zh-CN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44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05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4302" y="0"/>
            <a:ext cx="4584459" cy="677949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3" name="TextBox 32"/>
          <p:cNvSpPr txBox="1"/>
          <p:nvPr/>
        </p:nvSpPr>
        <p:spPr>
          <a:xfrm>
            <a:off x="5126773" y="1476989"/>
            <a:ext cx="1010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 smtClean="0"/>
              <a:t>拿撒勒</a:t>
            </a:r>
            <a:endParaRPr lang="en-US" sz="1200" b="1" dirty="0"/>
          </a:p>
        </p:txBody>
      </p:sp>
      <p:sp>
        <p:nvSpPr>
          <p:cNvPr id="37" name="Rectangle 36"/>
          <p:cNvSpPr/>
          <p:nvPr/>
        </p:nvSpPr>
        <p:spPr>
          <a:xfrm>
            <a:off x="480291" y="43113"/>
            <a:ext cx="319378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sym typeface="Wingdings" panose="05000000000000000000" pitchFamily="2" charset="2"/>
              </a:rPr>
              <a:t>加利利</a:t>
            </a:r>
            <a:r>
              <a:rPr lang="en-US" altLang="zh-CN" sz="2800" b="1" dirty="0">
                <a:solidFill>
                  <a:schemeClr val="bg1"/>
                </a:solidFill>
                <a:sym typeface="Wingdings" panose="05000000000000000000" pitchFamily="2" charset="2"/>
              </a:rPr>
              <a:t>(</a:t>
            </a:r>
            <a:r>
              <a:rPr lang="zh-CN" altLang="en-US" sz="2800" b="1" dirty="0">
                <a:solidFill>
                  <a:schemeClr val="bg1"/>
                </a:solidFill>
                <a:sym typeface="Wingdings" panose="05000000000000000000" pitchFamily="2" charset="2"/>
              </a:rPr>
              <a:t>迦百農</a:t>
            </a:r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)</a:t>
            </a:r>
          </a:p>
          <a:p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耶</a:t>
            </a:r>
            <a:r>
              <a:rPr lang="zh-CN" altLang="en-US" sz="2800" b="1" dirty="0">
                <a:solidFill>
                  <a:schemeClr val="bg1"/>
                </a:solidFill>
                <a:sym typeface="Wingdings" panose="05000000000000000000" pitchFamily="2" charset="2"/>
              </a:rPr>
              <a:t>路撒</a:t>
            </a:r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冷</a:t>
            </a:r>
            <a:endParaRPr lang="en-US" altLang="zh-CN" sz="2800" b="1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猶</a:t>
            </a:r>
            <a:r>
              <a:rPr lang="zh-CN" altLang="en-US" sz="2800" b="1" dirty="0">
                <a:solidFill>
                  <a:schemeClr val="bg1"/>
                </a:solidFill>
                <a:sym typeface="Wingdings" panose="05000000000000000000" pitchFamily="2" charset="2"/>
              </a:rPr>
              <a:t>太</a:t>
            </a:r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地</a:t>
            </a:r>
            <a:endParaRPr lang="en-US" altLang="zh-CN" sz="2800" b="1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敘加</a:t>
            </a:r>
            <a:endParaRPr lang="en-US" altLang="zh-CN" sz="2800" b="1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>
                <a:solidFill>
                  <a:schemeClr val="bg1"/>
                </a:solidFill>
                <a:sym typeface="Wingdings" panose="05000000000000000000" pitchFamily="2" charset="2"/>
              </a:rPr>
              <a:t>加利</a:t>
            </a:r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利</a:t>
            </a:r>
            <a:endParaRPr lang="en-US" altLang="zh-CN" sz="2800" b="1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>
                <a:solidFill>
                  <a:schemeClr val="bg1"/>
                </a:solidFill>
                <a:sym typeface="Wingdings" panose="05000000000000000000" pitchFamily="2" charset="2"/>
              </a:rPr>
              <a:t>迦</a:t>
            </a:r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拿</a:t>
            </a:r>
            <a:endParaRPr lang="en-US" altLang="zh-CN" sz="2800" b="1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>
                <a:solidFill>
                  <a:schemeClr val="bg1"/>
                </a:solidFill>
                <a:sym typeface="Wingdings" panose="05000000000000000000" pitchFamily="2" charset="2"/>
              </a:rPr>
              <a:t>拿撒</a:t>
            </a:r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勒</a:t>
            </a:r>
            <a:endParaRPr lang="en-US" altLang="zh-CN" sz="2800" b="1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 </a:t>
            </a:r>
            <a:r>
              <a:rPr lang="zh-CN" altLang="en-US" sz="2800" b="1" dirty="0">
                <a:solidFill>
                  <a:srgbClr val="FFC000"/>
                </a:solidFill>
                <a:sym typeface="Wingdings" panose="05000000000000000000" pitchFamily="2" charset="2"/>
              </a:rPr>
              <a:t>迦百</a:t>
            </a:r>
            <a:r>
              <a:rPr lang="zh-CN" altLang="en-US" sz="2800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農</a:t>
            </a:r>
            <a:endParaRPr lang="en-US" altLang="zh-CN" sz="2800" b="1" dirty="0" smtClean="0">
              <a:solidFill>
                <a:srgbClr val="FFC000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>
                <a:solidFill>
                  <a:schemeClr val="bg1"/>
                </a:solidFill>
                <a:sym typeface="Wingdings" panose="05000000000000000000" pitchFamily="2" charset="2"/>
              </a:rPr>
              <a:t>加利利海</a:t>
            </a:r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邊</a:t>
            </a:r>
            <a:endParaRPr lang="en-US" altLang="zh-CN" sz="2800" b="1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>
                <a:solidFill>
                  <a:srgbClr val="FFC000"/>
                </a:solidFill>
                <a:sym typeface="Wingdings" panose="05000000000000000000" pitchFamily="2" charset="2"/>
              </a:rPr>
              <a:t>迦百</a:t>
            </a:r>
            <a:r>
              <a:rPr lang="zh-CN" altLang="en-US" sz="2800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農</a:t>
            </a:r>
            <a:endParaRPr lang="en-US" altLang="zh-CN" sz="2800" b="1" dirty="0" smtClean="0">
              <a:solidFill>
                <a:srgbClr val="FFC000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>
                <a:solidFill>
                  <a:schemeClr val="bg1"/>
                </a:solidFill>
                <a:sym typeface="Wingdings" panose="05000000000000000000" pitchFamily="2" charset="2"/>
              </a:rPr>
              <a:t>加利</a:t>
            </a:r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利</a:t>
            </a:r>
            <a:endParaRPr lang="en-US" altLang="zh-CN" sz="2800" b="1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>
                <a:solidFill>
                  <a:srgbClr val="FFC000"/>
                </a:solidFill>
                <a:sym typeface="Wingdings" panose="05000000000000000000" pitchFamily="2" charset="2"/>
              </a:rPr>
              <a:t>迦百農</a:t>
            </a:r>
            <a:endParaRPr lang="en-US" altLang="zh-CN" sz="2800" b="1" dirty="0">
              <a:solidFill>
                <a:srgbClr val="FFC000"/>
              </a:solidFill>
              <a:sym typeface="Wingdings" panose="05000000000000000000" pitchFamily="2" charset="2"/>
            </a:endParaRPr>
          </a:p>
        </p:txBody>
      </p:sp>
      <p:cxnSp>
        <p:nvCxnSpPr>
          <p:cNvPr id="4" name="Curved Connector 3"/>
          <p:cNvCxnSpPr/>
          <p:nvPr/>
        </p:nvCxnSpPr>
        <p:spPr>
          <a:xfrm rot="5400000">
            <a:off x="4372872" y="2532332"/>
            <a:ext cx="3018808" cy="908127"/>
          </a:xfrm>
          <a:prstGeom prst="curvedConnector3">
            <a:avLst>
              <a:gd name="adj1" fmla="val 72350"/>
            </a:avLst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409113" y="3979111"/>
            <a:ext cx="162725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1" dirty="0">
                <a:sym typeface="Wingdings" panose="05000000000000000000" pitchFamily="2" charset="2"/>
              </a:rPr>
              <a:t>約旦河東的伯大尼</a:t>
            </a:r>
            <a:endParaRPr lang="en-US" sz="1200" dirty="0"/>
          </a:p>
        </p:txBody>
      </p:sp>
      <p:sp>
        <p:nvSpPr>
          <p:cNvPr id="10" name="Flowchart: Connector 9"/>
          <p:cNvSpPr/>
          <p:nvPr/>
        </p:nvSpPr>
        <p:spPr>
          <a:xfrm>
            <a:off x="6409113" y="4189614"/>
            <a:ext cx="99752" cy="66496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Curved Connector 20"/>
          <p:cNvCxnSpPr/>
          <p:nvPr/>
        </p:nvCxnSpPr>
        <p:spPr>
          <a:xfrm rot="5400000" flipH="1" flipV="1">
            <a:off x="5234682" y="2405209"/>
            <a:ext cx="1224375" cy="54924"/>
          </a:xfrm>
          <a:prstGeom prst="curved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5685461" y="1476989"/>
            <a:ext cx="549084" cy="27699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reeform 37"/>
          <p:cNvSpPr/>
          <p:nvPr/>
        </p:nvSpPr>
        <p:spPr>
          <a:xfrm>
            <a:off x="5496594" y="1373305"/>
            <a:ext cx="779515" cy="812942"/>
          </a:xfrm>
          <a:custGeom>
            <a:avLst/>
            <a:gdLst>
              <a:gd name="connsiteX0" fmla="*/ 315884 w 423949"/>
              <a:gd name="connsiteY0" fmla="*/ 4210 h 719104"/>
              <a:gd name="connsiteX1" fmla="*/ 274320 w 423949"/>
              <a:gd name="connsiteY1" fmla="*/ 12522 h 719104"/>
              <a:gd name="connsiteX2" fmla="*/ 182880 w 423949"/>
              <a:gd name="connsiteY2" fmla="*/ 20835 h 719104"/>
              <a:gd name="connsiteX3" fmla="*/ 174567 w 423949"/>
              <a:gd name="connsiteY3" fmla="*/ 45773 h 719104"/>
              <a:gd name="connsiteX4" fmla="*/ 157942 w 423949"/>
              <a:gd name="connsiteY4" fmla="*/ 103962 h 719104"/>
              <a:gd name="connsiteX5" fmla="*/ 66502 w 423949"/>
              <a:gd name="connsiteY5" fmla="*/ 153839 h 719104"/>
              <a:gd name="connsiteX6" fmla="*/ 33251 w 423949"/>
              <a:gd name="connsiteY6" fmla="*/ 162152 h 719104"/>
              <a:gd name="connsiteX7" fmla="*/ 16625 w 423949"/>
              <a:gd name="connsiteY7" fmla="*/ 336719 h 719104"/>
              <a:gd name="connsiteX8" fmla="*/ 0 w 423949"/>
              <a:gd name="connsiteY8" fmla="*/ 361657 h 719104"/>
              <a:gd name="connsiteX9" fmla="*/ 8313 w 423949"/>
              <a:gd name="connsiteY9" fmla="*/ 411533 h 719104"/>
              <a:gd name="connsiteX10" fmla="*/ 16625 w 423949"/>
              <a:gd name="connsiteY10" fmla="*/ 552850 h 719104"/>
              <a:gd name="connsiteX11" fmla="*/ 33251 w 423949"/>
              <a:gd name="connsiteY11" fmla="*/ 577788 h 719104"/>
              <a:gd name="connsiteX12" fmla="*/ 41564 w 423949"/>
              <a:gd name="connsiteY12" fmla="*/ 602726 h 719104"/>
              <a:gd name="connsiteX13" fmla="*/ 49876 w 423949"/>
              <a:gd name="connsiteY13" fmla="*/ 635977 h 719104"/>
              <a:gd name="connsiteX14" fmla="*/ 83127 w 423949"/>
              <a:gd name="connsiteY14" fmla="*/ 669228 h 719104"/>
              <a:gd name="connsiteX15" fmla="*/ 99753 w 423949"/>
              <a:gd name="connsiteY15" fmla="*/ 685853 h 719104"/>
              <a:gd name="connsiteX16" fmla="*/ 182880 w 423949"/>
              <a:gd name="connsiteY16" fmla="*/ 719104 h 719104"/>
              <a:gd name="connsiteX17" fmla="*/ 274320 w 423949"/>
              <a:gd name="connsiteY17" fmla="*/ 677541 h 719104"/>
              <a:gd name="connsiteX18" fmla="*/ 315884 w 423949"/>
              <a:gd name="connsiteY18" fmla="*/ 635977 h 719104"/>
              <a:gd name="connsiteX19" fmla="*/ 324196 w 423949"/>
              <a:gd name="connsiteY19" fmla="*/ 611039 h 719104"/>
              <a:gd name="connsiteX20" fmla="*/ 340822 w 423949"/>
              <a:gd name="connsiteY20" fmla="*/ 594413 h 719104"/>
              <a:gd name="connsiteX21" fmla="*/ 357447 w 423949"/>
              <a:gd name="connsiteY21" fmla="*/ 569475 h 719104"/>
              <a:gd name="connsiteX22" fmla="*/ 382385 w 423949"/>
              <a:gd name="connsiteY22" fmla="*/ 519599 h 719104"/>
              <a:gd name="connsiteX23" fmla="*/ 399011 w 423949"/>
              <a:gd name="connsiteY23" fmla="*/ 378282 h 719104"/>
              <a:gd name="connsiteX24" fmla="*/ 423949 w 423949"/>
              <a:gd name="connsiteY24" fmla="*/ 295155 h 719104"/>
              <a:gd name="connsiteX25" fmla="*/ 399011 w 423949"/>
              <a:gd name="connsiteY25" fmla="*/ 153839 h 719104"/>
              <a:gd name="connsiteX26" fmla="*/ 390698 w 423949"/>
              <a:gd name="connsiteY26" fmla="*/ 128901 h 719104"/>
              <a:gd name="connsiteX27" fmla="*/ 349135 w 423949"/>
              <a:gd name="connsiteY27" fmla="*/ 103962 h 719104"/>
              <a:gd name="connsiteX28" fmla="*/ 324196 w 423949"/>
              <a:gd name="connsiteY28" fmla="*/ 87337 h 719104"/>
              <a:gd name="connsiteX29" fmla="*/ 315884 w 423949"/>
              <a:gd name="connsiteY29" fmla="*/ 4210 h 719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23949" h="719104">
                <a:moveTo>
                  <a:pt x="315884" y="4210"/>
                </a:moveTo>
                <a:cubicBezTo>
                  <a:pt x="307571" y="-8259"/>
                  <a:pt x="288340" y="10770"/>
                  <a:pt x="274320" y="12522"/>
                </a:cubicBezTo>
                <a:cubicBezTo>
                  <a:pt x="243951" y="16318"/>
                  <a:pt x="211915" y="11157"/>
                  <a:pt x="182880" y="20835"/>
                </a:cubicBezTo>
                <a:cubicBezTo>
                  <a:pt x="174567" y="23606"/>
                  <a:pt x="176974" y="37348"/>
                  <a:pt x="174567" y="45773"/>
                </a:cubicBezTo>
                <a:cubicBezTo>
                  <a:pt x="173680" y="48877"/>
                  <a:pt x="162543" y="97827"/>
                  <a:pt x="157942" y="103962"/>
                </a:cubicBezTo>
                <a:cubicBezTo>
                  <a:pt x="117823" y="157453"/>
                  <a:pt x="124209" y="142297"/>
                  <a:pt x="66502" y="153839"/>
                </a:cubicBezTo>
                <a:cubicBezTo>
                  <a:pt x="55299" y="156080"/>
                  <a:pt x="44335" y="159381"/>
                  <a:pt x="33251" y="162152"/>
                </a:cubicBezTo>
                <a:cubicBezTo>
                  <a:pt x="4897" y="247211"/>
                  <a:pt x="49619" y="105759"/>
                  <a:pt x="16625" y="336719"/>
                </a:cubicBezTo>
                <a:cubicBezTo>
                  <a:pt x="15212" y="346609"/>
                  <a:pt x="5542" y="353344"/>
                  <a:pt x="0" y="361657"/>
                </a:cubicBezTo>
                <a:cubicBezTo>
                  <a:pt x="2771" y="378282"/>
                  <a:pt x="6853" y="394742"/>
                  <a:pt x="8313" y="411533"/>
                </a:cubicBezTo>
                <a:cubicBezTo>
                  <a:pt x="12401" y="458543"/>
                  <a:pt x="9625" y="506185"/>
                  <a:pt x="16625" y="552850"/>
                </a:cubicBezTo>
                <a:cubicBezTo>
                  <a:pt x="18107" y="562730"/>
                  <a:pt x="28783" y="568852"/>
                  <a:pt x="33251" y="577788"/>
                </a:cubicBezTo>
                <a:cubicBezTo>
                  <a:pt x="37170" y="585625"/>
                  <a:pt x="39157" y="594301"/>
                  <a:pt x="41564" y="602726"/>
                </a:cubicBezTo>
                <a:cubicBezTo>
                  <a:pt x="44703" y="613711"/>
                  <a:pt x="43821" y="626289"/>
                  <a:pt x="49876" y="635977"/>
                </a:cubicBezTo>
                <a:cubicBezTo>
                  <a:pt x="58183" y="649269"/>
                  <a:pt x="72043" y="658144"/>
                  <a:pt x="83127" y="669228"/>
                </a:cubicBezTo>
                <a:cubicBezTo>
                  <a:pt x="88669" y="674770"/>
                  <a:pt x="92743" y="682348"/>
                  <a:pt x="99753" y="685853"/>
                </a:cubicBezTo>
                <a:cubicBezTo>
                  <a:pt x="148678" y="710316"/>
                  <a:pt x="121248" y="698560"/>
                  <a:pt x="182880" y="719104"/>
                </a:cubicBezTo>
                <a:cubicBezTo>
                  <a:pt x="276010" y="707464"/>
                  <a:pt x="227990" y="729662"/>
                  <a:pt x="274320" y="677541"/>
                </a:cubicBezTo>
                <a:cubicBezTo>
                  <a:pt x="287337" y="662897"/>
                  <a:pt x="315884" y="635977"/>
                  <a:pt x="315884" y="635977"/>
                </a:cubicBezTo>
                <a:cubicBezTo>
                  <a:pt x="318655" y="627664"/>
                  <a:pt x="319688" y="618553"/>
                  <a:pt x="324196" y="611039"/>
                </a:cubicBezTo>
                <a:cubicBezTo>
                  <a:pt x="328228" y="604318"/>
                  <a:pt x="335926" y="600533"/>
                  <a:pt x="340822" y="594413"/>
                </a:cubicBezTo>
                <a:cubicBezTo>
                  <a:pt x="347063" y="586612"/>
                  <a:pt x="352979" y="578411"/>
                  <a:pt x="357447" y="569475"/>
                </a:cubicBezTo>
                <a:cubicBezTo>
                  <a:pt x="391863" y="500643"/>
                  <a:pt x="334740" y="591067"/>
                  <a:pt x="382385" y="519599"/>
                </a:cubicBezTo>
                <a:cubicBezTo>
                  <a:pt x="403410" y="351401"/>
                  <a:pt x="377448" y="561559"/>
                  <a:pt x="399011" y="378282"/>
                </a:cubicBezTo>
                <a:cubicBezTo>
                  <a:pt x="407677" y="304623"/>
                  <a:pt x="391745" y="327361"/>
                  <a:pt x="423949" y="295155"/>
                </a:cubicBezTo>
                <a:cubicBezTo>
                  <a:pt x="408729" y="82076"/>
                  <a:pt x="438800" y="233418"/>
                  <a:pt x="399011" y="153839"/>
                </a:cubicBezTo>
                <a:cubicBezTo>
                  <a:pt x="395092" y="146002"/>
                  <a:pt x="396894" y="135097"/>
                  <a:pt x="390698" y="128901"/>
                </a:cubicBezTo>
                <a:cubicBezTo>
                  <a:pt x="379273" y="117476"/>
                  <a:pt x="362836" y="112525"/>
                  <a:pt x="349135" y="103962"/>
                </a:cubicBezTo>
                <a:cubicBezTo>
                  <a:pt x="340663" y="98667"/>
                  <a:pt x="327355" y="96815"/>
                  <a:pt x="324196" y="87337"/>
                </a:cubicBezTo>
                <a:cubicBezTo>
                  <a:pt x="318062" y="68936"/>
                  <a:pt x="324197" y="16679"/>
                  <a:pt x="315884" y="4210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lowchart: Connector 39"/>
          <p:cNvSpPr/>
          <p:nvPr/>
        </p:nvSpPr>
        <p:spPr>
          <a:xfrm>
            <a:off x="5630540" y="1738215"/>
            <a:ext cx="54921" cy="82264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/>
          <p:cNvCxnSpPr/>
          <p:nvPr/>
        </p:nvCxnSpPr>
        <p:spPr>
          <a:xfrm flipH="1" flipV="1">
            <a:off x="5810250" y="1555750"/>
            <a:ext cx="64078" cy="26472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Freeform 47"/>
          <p:cNvSpPr/>
          <p:nvPr/>
        </p:nvSpPr>
        <p:spPr>
          <a:xfrm>
            <a:off x="4505498" y="4114802"/>
            <a:ext cx="1304752" cy="1321722"/>
          </a:xfrm>
          <a:custGeom>
            <a:avLst/>
            <a:gdLst>
              <a:gd name="connsiteX0" fmla="*/ 107950 w 431800"/>
              <a:gd name="connsiteY0" fmla="*/ 107950 h 850900"/>
              <a:gd name="connsiteX1" fmla="*/ 76200 w 431800"/>
              <a:gd name="connsiteY1" fmla="*/ 76200 h 850900"/>
              <a:gd name="connsiteX2" fmla="*/ 50800 w 431800"/>
              <a:gd name="connsiteY2" fmla="*/ 63500 h 850900"/>
              <a:gd name="connsiteX3" fmla="*/ 6350 w 431800"/>
              <a:gd name="connsiteY3" fmla="*/ 50800 h 850900"/>
              <a:gd name="connsiteX4" fmla="*/ 0 w 431800"/>
              <a:gd name="connsiteY4" fmla="*/ 76200 h 850900"/>
              <a:gd name="connsiteX5" fmla="*/ 12700 w 431800"/>
              <a:gd name="connsiteY5" fmla="*/ 203200 h 850900"/>
              <a:gd name="connsiteX6" fmla="*/ 25400 w 431800"/>
              <a:gd name="connsiteY6" fmla="*/ 241300 h 850900"/>
              <a:gd name="connsiteX7" fmla="*/ 31750 w 431800"/>
              <a:gd name="connsiteY7" fmla="*/ 260350 h 850900"/>
              <a:gd name="connsiteX8" fmla="*/ 38100 w 431800"/>
              <a:gd name="connsiteY8" fmla="*/ 292100 h 850900"/>
              <a:gd name="connsiteX9" fmla="*/ 57150 w 431800"/>
              <a:gd name="connsiteY9" fmla="*/ 317500 h 850900"/>
              <a:gd name="connsiteX10" fmla="*/ 69850 w 431800"/>
              <a:gd name="connsiteY10" fmla="*/ 349250 h 850900"/>
              <a:gd name="connsiteX11" fmla="*/ 82550 w 431800"/>
              <a:gd name="connsiteY11" fmla="*/ 387350 h 850900"/>
              <a:gd name="connsiteX12" fmla="*/ 76200 w 431800"/>
              <a:gd name="connsiteY12" fmla="*/ 654050 h 850900"/>
              <a:gd name="connsiteX13" fmla="*/ 82550 w 431800"/>
              <a:gd name="connsiteY13" fmla="*/ 755650 h 850900"/>
              <a:gd name="connsiteX14" fmla="*/ 88900 w 431800"/>
              <a:gd name="connsiteY14" fmla="*/ 781050 h 850900"/>
              <a:gd name="connsiteX15" fmla="*/ 107950 w 431800"/>
              <a:gd name="connsiteY15" fmla="*/ 800100 h 850900"/>
              <a:gd name="connsiteX16" fmla="*/ 165100 w 431800"/>
              <a:gd name="connsiteY16" fmla="*/ 838200 h 850900"/>
              <a:gd name="connsiteX17" fmla="*/ 196850 w 431800"/>
              <a:gd name="connsiteY17" fmla="*/ 850900 h 850900"/>
              <a:gd name="connsiteX18" fmla="*/ 298450 w 431800"/>
              <a:gd name="connsiteY18" fmla="*/ 838200 h 850900"/>
              <a:gd name="connsiteX19" fmla="*/ 336550 w 431800"/>
              <a:gd name="connsiteY19" fmla="*/ 800100 h 850900"/>
              <a:gd name="connsiteX20" fmla="*/ 368300 w 431800"/>
              <a:gd name="connsiteY20" fmla="*/ 742950 h 850900"/>
              <a:gd name="connsiteX21" fmla="*/ 381000 w 431800"/>
              <a:gd name="connsiteY21" fmla="*/ 711200 h 850900"/>
              <a:gd name="connsiteX22" fmla="*/ 400050 w 431800"/>
              <a:gd name="connsiteY22" fmla="*/ 679450 h 850900"/>
              <a:gd name="connsiteX23" fmla="*/ 412750 w 431800"/>
              <a:gd name="connsiteY23" fmla="*/ 615950 h 850900"/>
              <a:gd name="connsiteX24" fmla="*/ 419100 w 431800"/>
              <a:gd name="connsiteY24" fmla="*/ 590550 h 850900"/>
              <a:gd name="connsiteX25" fmla="*/ 431800 w 431800"/>
              <a:gd name="connsiteY25" fmla="*/ 527050 h 850900"/>
              <a:gd name="connsiteX26" fmla="*/ 425450 w 431800"/>
              <a:gd name="connsiteY26" fmla="*/ 304800 h 850900"/>
              <a:gd name="connsiteX27" fmla="*/ 419100 w 431800"/>
              <a:gd name="connsiteY27" fmla="*/ 254000 h 850900"/>
              <a:gd name="connsiteX28" fmla="*/ 406400 w 431800"/>
              <a:gd name="connsiteY28" fmla="*/ 215900 h 850900"/>
              <a:gd name="connsiteX29" fmla="*/ 393700 w 431800"/>
              <a:gd name="connsiteY29" fmla="*/ 171450 h 850900"/>
              <a:gd name="connsiteX30" fmla="*/ 368300 w 431800"/>
              <a:gd name="connsiteY30" fmla="*/ 127000 h 850900"/>
              <a:gd name="connsiteX31" fmla="*/ 361950 w 431800"/>
              <a:gd name="connsiteY31" fmla="*/ 101600 h 850900"/>
              <a:gd name="connsiteX32" fmla="*/ 304800 w 431800"/>
              <a:gd name="connsiteY32" fmla="*/ 50800 h 850900"/>
              <a:gd name="connsiteX33" fmla="*/ 292100 w 431800"/>
              <a:gd name="connsiteY33" fmla="*/ 31750 h 850900"/>
              <a:gd name="connsiteX34" fmla="*/ 266700 w 431800"/>
              <a:gd name="connsiteY34" fmla="*/ 19050 h 850900"/>
              <a:gd name="connsiteX35" fmla="*/ 247650 w 431800"/>
              <a:gd name="connsiteY35" fmla="*/ 0 h 850900"/>
              <a:gd name="connsiteX36" fmla="*/ 95250 w 431800"/>
              <a:gd name="connsiteY36" fmla="*/ 6350 h 850900"/>
              <a:gd name="connsiteX37" fmla="*/ 82550 w 431800"/>
              <a:gd name="connsiteY37" fmla="*/ 25400 h 850900"/>
              <a:gd name="connsiteX38" fmla="*/ 107950 w 431800"/>
              <a:gd name="connsiteY38" fmla="*/ 107950 h 85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431800" h="850900">
                <a:moveTo>
                  <a:pt x="107950" y="107950"/>
                </a:moveTo>
                <a:cubicBezTo>
                  <a:pt x="106892" y="116417"/>
                  <a:pt x="88014" y="85389"/>
                  <a:pt x="76200" y="76200"/>
                </a:cubicBezTo>
                <a:cubicBezTo>
                  <a:pt x="68728" y="70388"/>
                  <a:pt x="59501" y="67229"/>
                  <a:pt x="50800" y="63500"/>
                </a:cubicBezTo>
                <a:cubicBezTo>
                  <a:pt x="38046" y="58034"/>
                  <a:pt x="19239" y="54022"/>
                  <a:pt x="6350" y="50800"/>
                </a:cubicBezTo>
                <a:cubicBezTo>
                  <a:pt x="4233" y="59267"/>
                  <a:pt x="0" y="67473"/>
                  <a:pt x="0" y="76200"/>
                </a:cubicBezTo>
                <a:cubicBezTo>
                  <a:pt x="0" y="106810"/>
                  <a:pt x="2507" y="165825"/>
                  <a:pt x="12700" y="203200"/>
                </a:cubicBezTo>
                <a:cubicBezTo>
                  <a:pt x="16222" y="216115"/>
                  <a:pt x="21167" y="228600"/>
                  <a:pt x="25400" y="241300"/>
                </a:cubicBezTo>
                <a:cubicBezTo>
                  <a:pt x="27517" y="247650"/>
                  <a:pt x="30437" y="253786"/>
                  <a:pt x="31750" y="260350"/>
                </a:cubicBezTo>
                <a:cubicBezTo>
                  <a:pt x="33867" y="270933"/>
                  <a:pt x="33717" y="282237"/>
                  <a:pt x="38100" y="292100"/>
                </a:cubicBezTo>
                <a:cubicBezTo>
                  <a:pt x="42398" y="301771"/>
                  <a:pt x="52010" y="308249"/>
                  <a:pt x="57150" y="317500"/>
                </a:cubicBezTo>
                <a:cubicBezTo>
                  <a:pt x="62686" y="327464"/>
                  <a:pt x="65955" y="338538"/>
                  <a:pt x="69850" y="349250"/>
                </a:cubicBezTo>
                <a:cubicBezTo>
                  <a:pt x="74425" y="361831"/>
                  <a:pt x="82550" y="387350"/>
                  <a:pt x="82550" y="387350"/>
                </a:cubicBezTo>
                <a:cubicBezTo>
                  <a:pt x="80433" y="476250"/>
                  <a:pt x="76200" y="565125"/>
                  <a:pt x="76200" y="654050"/>
                </a:cubicBezTo>
                <a:cubicBezTo>
                  <a:pt x="76200" y="687983"/>
                  <a:pt x="79174" y="721886"/>
                  <a:pt x="82550" y="755650"/>
                </a:cubicBezTo>
                <a:cubicBezTo>
                  <a:pt x="83418" y="764334"/>
                  <a:pt x="84570" y="773473"/>
                  <a:pt x="88900" y="781050"/>
                </a:cubicBezTo>
                <a:cubicBezTo>
                  <a:pt x="93355" y="788847"/>
                  <a:pt x="101132" y="794256"/>
                  <a:pt x="107950" y="800100"/>
                </a:cubicBezTo>
                <a:cubicBezTo>
                  <a:pt x="122840" y="812863"/>
                  <a:pt x="148047" y="829673"/>
                  <a:pt x="165100" y="838200"/>
                </a:cubicBezTo>
                <a:cubicBezTo>
                  <a:pt x="175295" y="843298"/>
                  <a:pt x="186267" y="846667"/>
                  <a:pt x="196850" y="850900"/>
                </a:cubicBezTo>
                <a:cubicBezTo>
                  <a:pt x="230717" y="846667"/>
                  <a:pt x="265339" y="846478"/>
                  <a:pt x="298450" y="838200"/>
                </a:cubicBezTo>
                <a:cubicBezTo>
                  <a:pt x="316379" y="833718"/>
                  <a:pt x="327769" y="814149"/>
                  <a:pt x="336550" y="800100"/>
                </a:cubicBezTo>
                <a:cubicBezTo>
                  <a:pt x="348880" y="780372"/>
                  <a:pt x="358970" y="763943"/>
                  <a:pt x="368300" y="742950"/>
                </a:cubicBezTo>
                <a:cubicBezTo>
                  <a:pt x="372929" y="732534"/>
                  <a:pt x="375902" y="721395"/>
                  <a:pt x="381000" y="711200"/>
                </a:cubicBezTo>
                <a:cubicBezTo>
                  <a:pt x="386520" y="700161"/>
                  <a:pt x="393700" y="690033"/>
                  <a:pt x="400050" y="679450"/>
                </a:cubicBezTo>
                <a:cubicBezTo>
                  <a:pt x="414799" y="620452"/>
                  <a:pt x="397181" y="693797"/>
                  <a:pt x="412750" y="615950"/>
                </a:cubicBezTo>
                <a:cubicBezTo>
                  <a:pt x="414462" y="607392"/>
                  <a:pt x="417271" y="599084"/>
                  <a:pt x="419100" y="590550"/>
                </a:cubicBezTo>
                <a:cubicBezTo>
                  <a:pt x="423623" y="569443"/>
                  <a:pt x="427567" y="548217"/>
                  <a:pt x="431800" y="527050"/>
                </a:cubicBezTo>
                <a:cubicBezTo>
                  <a:pt x="429683" y="452967"/>
                  <a:pt x="428893" y="378834"/>
                  <a:pt x="425450" y="304800"/>
                </a:cubicBezTo>
                <a:cubicBezTo>
                  <a:pt x="424657" y="287753"/>
                  <a:pt x="422676" y="270686"/>
                  <a:pt x="419100" y="254000"/>
                </a:cubicBezTo>
                <a:cubicBezTo>
                  <a:pt x="416295" y="240910"/>
                  <a:pt x="410247" y="228722"/>
                  <a:pt x="406400" y="215900"/>
                </a:cubicBezTo>
                <a:cubicBezTo>
                  <a:pt x="401029" y="197998"/>
                  <a:pt x="400813" y="188048"/>
                  <a:pt x="393700" y="171450"/>
                </a:cubicBezTo>
                <a:cubicBezTo>
                  <a:pt x="384032" y="148892"/>
                  <a:pt x="381055" y="146132"/>
                  <a:pt x="368300" y="127000"/>
                </a:cubicBezTo>
                <a:cubicBezTo>
                  <a:pt x="366183" y="118533"/>
                  <a:pt x="366955" y="108750"/>
                  <a:pt x="361950" y="101600"/>
                </a:cubicBezTo>
                <a:cubicBezTo>
                  <a:pt x="342920" y="74415"/>
                  <a:pt x="328398" y="66532"/>
                  <a:pt x="304800" y="50800"/>
                </a:cubicBezTo>
                <a:cubicBezTo>
                  <a:pt x="300567" y="44450"/>
                  <a:pt x="297963" y="36636"/>
                  <a:pt x="292100" y="31750"/>
                </a:cubicBezTo>
                <a:cubicBezTo>
                  <a:pt x="284828" y="25690"/>
                  <a:pt x="274403" y="24552"/>
                  <a:pt x="266700" y="19050"/>
                </a:cubicBezTo>
                <a:cubicBezTo>
                  <a:pt x="259392" y="13830"/>
                  <a:pt x="254000" y="6350"/>
                  <a:pt x="247650" y="0"/>
                </a:cubicBezTo>
                <a:cubicBezTo>
                  <a:pt x="196850" y="2117"/>
                  <a:pt x="145503" y="-1381"/>
                  <a:pt x="95250" y="6350"/>
                </a:cubicBezTo>
                <a:cubicBezTo>
                  <a:pt x="87707" y="7510"/>
                  <a:pt x="83442" y="17821"/>
                  <a:pt x="82550" y="25400"/>
                </a:cubicBezTo>
                <a:cubicBezTo>
                  <a:pt x="79088" y="54830"/>
                  <a:pt x="109008" y="99483"/>
                  <a:pt x="107950" y="107950"/>
                </a:cubicBezTo>
                <a:close/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Curved Connector 7"/>
          <p:cNvCxnSpPr/>
          <p:nvPr/>
        </p:nvCxnSpPr>
        <p:spPr>
          <a:xfrm rot="5400000" flipH="1" flipV="1">
            <a:off x="4792114" y="3337734"/>
            <a:ext cx="1147156" cy="889115"/>
          </a:xfrm>
          <a:prstGeom prst="curvedConnector3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33" idx="2"/>
          </p:cNvCxnSpPr>
          <p:nvPr/>
        </p:nvCxnSpPr>
        <p:spPr>
          <a:xfrm flipH="1">
            <a:off x="5631871" y="1555750"/>
            <a:ext cx="178379" cy="198238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17"/>
          <p:cNvSpPr/>
          <p:nvPr/>
        </p:nvSpPr>
        <p:spPr>
          <a:xfrm>
            <a:off x="6184095" y="1342639"/>
            <a:ext cx="306113" cy="314862"/>
          </a:xfrm>
          <a:custGeom>
            <a:avLst/>
            <a:gdLst>
              <a:gd name="connsiteX0" fmla="*/ 127805 w 306113"/>
              <a:gd name="connsiteY0" fmla="*/ 16261 h 314862"/>
              <a:gd name="connsiteX1" fmla="*/ 13505 w 306113"/>
              <a:gd name="connsiteY1" fmla="*/ 200411 h 314862"/>
              <a:gd name="connsiteX2" fmla="*/ 13505 w 306113"/>
              <a:gd name="connsiteY2" fmla="*/ 251211 h 314862"/>
              <a:gd name="connsiteX3" fmla="*/ 115105 w 306113"/>
              <a:gd name="connsiteY3" fmla="*/ 314711 h 314862"/>
              <a:gd name="connsiteX4" fmla="*/ 248455 w 306113"/>
              <a:gd name="connsiteY4" fmla="*/ 232161 h 314862"/>
              <a:gd name="connsiteX5" fmla="*/ 299255 w 306113"/>
              <a:gd name="connsiteY5" fmla="*/ 149611 h 314862"/>
              <a:gd name="connsiteX6" fmla="*/ 305605 w 306113"/>
              <a:gd name="connsiteY6" fmla="*/ 79761 h 314862"/>
              <a:gd name="connsiteX7" fmla="*/ 299255 w 306113"/>
              <a:gd name="connsiteY7" fmla="*/ 41661 h 314862"/>
              <a:gd name="connsiteX8" fmla="*/ 267505 w 306113"/>
              <a:gd name="connsiteY8" fmla="*/ 16261 h 314862"/>
              <a:gd name="connsiteX9" fmla="*/ 204005 w 306113"/>
              <a:gd name="connsiteY9" fmla="*/ 9911 h 314862"/>
              <a:gd name="connsiteX10" fmla="*/ 127805 w 306113"/>
              <a:gd name="connsiteY10" fmla="*/ 16261 h 314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6113" h="314862">
                <a:moveTo>
                  <a:pt x="127805" y="16261"/>
                </a:moveTo>
                <a:cubicBezTo>
                  <a:pt x="96055" y="48011"/>
                  <a:pt x="32555" y="161253"/>
                  <a:pt x="13505" y="200411"/>
                </a:cubicBezTo>
                <a:cubicBezTo>
                  <a:pt x="-5545" y="239569"/>
                  <a:pt x="-3428" y="232161"/>
                  <a:pt x="13505" y="251211"/>
                </a:cubicBezTo>
                <a:cubicBezTo>
                  <a:pt x="30438" y="270261"/>
                  <a:pt x="75947" y="317886"/>
                  <a:pt x="115105" y="314711"/>
                </a:cubicBezTo>
                <a:cubicBezTo>
                  <a:pt x="154263" y="311536"/>
                  <a:pt x="217763" y="259678"/>
                  <a:pt x="248455" y="232161"/>
                </a:cubicBezTo>
                <a:cubicBezTo>
                  <a:pt x="279147" y="204644"/>
                  <a:pt x="289730" y="175011"/>
                  <a:pt x="299255" y="149611"/>
                </a:cubicBezTo>
                <a:cubicBezTo>
                  <a:pt x="308780" y="124211"/>
                  <a:pt x="305605" y="97753"/>
                  <a:pt x="305605" y="79761"/>
                </a:cubicBezTo>
                <a:cubicBezTo>
                  <a:pt x="305605" y="61769"/>
                  <a:pt x="305605" y="52244"/>
                  <a:pt x="299255" y="41661"/>
                </a:cubicBezTo>
                <a:cubicBezTo>
                  <a:pt x="292905" y="31078"/>
                  <a:pt x="283380" y="21553"/>
                  <a:pt x="267505" y="16261"/>
                </a:cubicBezTo>
                <a:cubicBezTo>
                  <a:pt x="251630" y="10969"/>
                  <a:pt x="224113" y="10969"/>
                  <a:pt x="204005" y="9911"/>
                </a:cubicBezTo>
                <a:cubicBezTo>
                  <a:pt x="183897" y="8853"/>
                  <a:pt x="159555" y="-15489"/>
                  <a:pt x="127805" y="16261"/>
                </a:cubicBezTo>
                <a:close/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65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8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05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18390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二、耶</a:t>
            </a:r>
            <a:r>
              <a:rPr lang="zh-CN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穌基督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的的</a:t>
            </a:r>
            <a:r>
              <a:rPr lang="zh-CN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主要行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蹤 </a:t>
            </a:r>
            <a:r>
              <a:rPr lang="en-US" altLang="zh-CN" sz="40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—</a:t>
            </a:r>
            <a:r>
              <a:rPr lang="zh-CN" altLang="en-US" sz="4000" b="1" dirty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奉獻的道路</a:t>
            </a:r>
            <a:r>
              <a:rPr lang="en-US" altLang="zh-CN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—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圖：</a:t>
            </a:r>
            <a:endParaRPr lang="en-US" sz="4000" dirty="0">
              <a:solidFill>
                <a:srgbClr val="FFC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31163"/>
          <a:stretch/>
        </p:blipFill>
        <p:spPr>
          <a:xfrm>
            <a:off x="1066269" y="859543"/>
            <a:ext cx="7249959" cy="592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62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3980</TotalTime>
  <Words>441</Words>
  <Application>Microsoft Office PowerPoint</Application>
  <PresentationFormat>Widescreen</PresentationFormat>
  <Paragraphs>36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Microsoft YaHei</vt:lpstr>
      <vt:lpstr>宋体</vt:lpstr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M3 Engineering &amp; Technology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Lu</dc:creator>
  <cp:lastModifiedBy>Mike Lu</cp:lastModifiedBy>
  <cp:revision>97</cp:revision>
  <dcterms:created xsi:type="dcterms:W3CDTF">2014-12-30T18:22:34Z</dcterms:created>
  <dcterms:modified xsi:type="dcterms:W3CDTF">2017-09-04T13:39:04Z</dcterms:modified>
</cp:coreProperties>
</file>