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2460-F1F0-4C8A-AAE1-D3EA04639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56D0D-9B65-45D3-A64E-A7C50E86E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E3AA-3A2E-48DA-B900-51048E05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72896-0090-4590-96EB-3AE32415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F2FA-525F-45C0-B24B-1C7088F9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C0A7-6050-478A-BC22-1791396C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44268-4E3A-4C32-B098-8A3AD2CA8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2C53E-51B8-4951-B226-8F0EDF3E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FC9E6-F0F7-4B27-94A4-13E032D3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8FB6-FE8C-42AE-90BF-42FE9760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3000B-3B5B-4985-A2C0-DE6EA4DD5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EF398-2C8C-481F-AC1B-8305CF6FE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84CE-7B21-43C4-BED4-6C12D72D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357A-4BF9-43CC-8FB5-47D978E4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0D4F-F4C4-4BE1-A84B-BBA35C63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8CEE-4DAE-4518-B8BE-079C4214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720F-B3E3-43ED-8BAC-95680E031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0959-2EFB-4CCB-B301-C74847F0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DBBD-11FD-4FB9-8891-681FBF51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ACD4-4799-4244-B306-8EDC5CA6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57B-7118-4F0C-B686-8DE918FC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1F559-5830-4631-9809-C48CC1948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D160-6DB8-43A9-A7D9-E1FCB659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0E9D4-D233-4EDA-BB32-53A85E6D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D1258-A096-47ED-BB87-157F12E9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C00D-79E7-4483-9E9A-8DD3786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039E-F3C2-4FA0-BF61-D1D3BC039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8838A-FE1F-4032-8D5C-15D74401E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69A74-F464-4AF8-8BA1-347FA6B5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1608B-20A4-4A5A-8972-5E031E06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6DBD0-D518-4C4C-B182-811CE36C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9320-91A5-4C49-91FA-9D716217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49D44-049D-4B60-8781-F2013356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3038B-E37E-43A6-B074-435CC56B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EBD0C-3EC9-41A2-83A6-C6F22EAC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D7B4A-9616-41D4-A6E5-45C36BAFC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25E55-2B98-4D11-B69E-7D0BDE3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1ACB3-9736-4BD3-A34E-FDBCEACC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5EB9A-80DA-466D-8416-23B1C738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0903-FFD4-400A-80C4-35BBB887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D5696-F6DF-4745-A882-7C435685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7E3E5-F380-40DF-9C14-520435B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7C0B4-56FF-4220-A930-B63C1F5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DB007-484C-4237-8381-BF478C23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996EA-C499-4D46-9AD5-B3834F28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2C705-02E1-4460-B73C-ED7C836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D49C-3298-4129-A4CB-86E84893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7A22-4E3B-42D6-AD5C-4DCF7BAC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6B61-39F4-41C5-AD82-ED0F759E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1ADC-88D7-4D41-B100-E6FF3839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42CF-16D8-4314-8584-151C7EA4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3F158-7D62-4C7D-8B61-53A360C4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206C-42B8-446D-BAB7-087ADBDA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F87D-83EE-42E7-94B9-CF2C1C06F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9734-47B4-45C5-BDE0-4CE886A5B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319BD-0C1E-4F87-9079-EFDBF43D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530A-C0E7-40DC-9C11-CC95F483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0162D-F24D-40D3-8697-349F153D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B459C-B109-402A-B5DF-18BDAEB5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A8018-57CF-4F9A-9AE0-0CE9776B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E491-D29D-4CD7-A10B-DB39A35C4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9249-E24C-4FA5-9FFE-D301E5B0322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6C10E-EB74-454C-B6D9-04300D5CE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35A0E-AAEF-4DCB-AF89-6AB20DB0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DF56-4068-46A6-B642-0E6217FC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80AC-AB4A-453B-AD61-55AB0C20D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2B743-82ED-4FFF-B68C-A779A08EA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9A97-BD94-4DD8-97F8-679C759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加拉太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C76C-B4E5-4DE6-A9AD-56F9401D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7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聖靈所結的果子，就是仁愛、喜樂、和平、忍耐、恩慈、良善、信實、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温柔、节制；这样的事没有律法禁止。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56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B2C75D-C7F1-4C69-AFBD-348FEBF71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60632"/>
              </p:ext>
            </p:extLst>
          </p:nvPr>
        </p:nvGraphicFramePr>
        <p:xfrm>
          <a:off x="794940" y="271818"/>
          <a:ext cx="4363920" cy="1036320"/>
        </p:xfrm>
        <a:graphic>
          <a:graphicData uri="http://schemas.openxmlformats.org/drawingml/2006/table">
            <a:tbl>
              <a:tblPr/>
              <a:tblGrid>
                <a:gridCol w="396720">
                  <a:extLst>
                    <a:ext uri="{9D8B030D-6E8A-4147-A177-3AD203B41FA5}">
                      <a16:colId xmlns:a16="http://schemas.microsoft.com/office/drawing/2014/main" val="3744781140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53606167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67271030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03180380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56564635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31139090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537182873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42303441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233251228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36790629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833130285"/>
                    </a:ext>
                  </a:extLst>
                </a:gridCol>
              </a:tblGrid>
              <a:tr h="308611"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א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C00000"/>
                          </a:solidFill>
                          <a:effectLst/>
                          <a:latin typeface="Alef"/>
                        </a:rPr>
                        <a:t>ב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92D050"/>
                          </a:solidFill>
                          <a:effectLst/>
                          <a:latin typeface="Alef"/>
                        </a:rPr>
                        <a:t>ג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7030A0"/>
                          </a:solidFill>
                          <a:effectLst/>
                          <a:latin typeface="Alef"/>
                        </a:rPr>
                        <a:t>ד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  <a:latin typeface="Alef"/>
                        </a:rPr>
                        <a:t>ה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C000"/>
                          </a:solidFill>
                          <a:effectLst/>
                          <a:latin typeface="Alef"/>
                        </a:rPr>
                        <a:t>ו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00FF"/>
                          </a:solidFill>
                          <a:effectLst/>
                          <a:latin typeface="Alef"/>
                        </a:rPr>
                        <a:t>ז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ח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  <a:latin typeface="Alef"/>
                        </a:rPr>
                        <a:t>ט</a:t>
                      </a:r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70C0"/>
                          </a:solidFill>
                          <a:effectLst/>
                          <a:latin typeface="Alef"/>
                        </a:rPr>
                        <a:t>י</a:t>
                      </a:r>
                      <a:r>
                        <a:rPr lang="he-IL" sz="2800" b="1" dirty="0">
                          <a:solidFill>
                            <a:srgbClr val="0070C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6"/>
                          </a:solidFill>
                          <a:effectLst/>
                          <a:latin typeface="Alef"/>
                        </a:rPr>
                        <a:t>כ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14119"/>
                  </a:ext>
                </a:extLst>
              </a:tr>
              <a:tr h="308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6"/>
                          </a:solidFill>
                          <a:effectLst/>
                          <a:latin typeface="Alef"/>
                        </a:rPr>
                        <a:t>ך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65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ACA440-B541-466E-83A4-66806DC0B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59821"/>
              </p:ext>
            </p:extLst>
          </p:nvPr>
        </p:nvGraphicFramePr>
        <p:xfrm>
          <a:off x="786313" y="1301272"/>
          <a:ext cx="4363920" cy="1536365"/>
        </p:xfrm>
        <a:graphic>
          <a:graphicData uri="http://schemas.openxmlformats.org/drawingml/2006/table">
            <a:tbl>
              <a:tblPr/>
              <a:tblGrid>
                <a:gridCol w="396720">
                  <a:extLst>
                    <a:ext uri="{9D8B030D-6E8A-4147-A177-3AD203B41FA5}">
                      <a16:colId xmlns:a16="http://schemas.microsoft.com/office/drawing/2014/main" val="692291945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96569261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3553664727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738963454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473549109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27490387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154920181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1648857386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525888237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914080562"/>
                    </a:ext>
                  </a:extLst>
                </a:gridCol>
                <a:gridCol w="396720">
                  <a:extLst>
                    <a:ext uri="{9D8B030D-6E8A-4147-A177-3AD203B41FA5}">
                      <a16:colId xmlns:a16="http://schemas.microsoft.com/office/drawing/2014/main" val="2760483664"/>
                    </a:ext>
                  </a:extLst>
                </a:gridCol>
              </a:tblGrid>
              <a:tr h="1018205"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5"/>
                          </a:solidFill>
                          <a:effectLst/>
                          <a:latin typeface="Alef"/>
                        </a:rPr>
                        <a:t>ל</a:t>
                      </a:r>
                      <a:r>
                        <a:rPr lang="he-IL" sz="2800" b="1" dirty="0">
                          <a:solidFill>
                            <a:schemeClr val="accent5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C00000"/>
                          </a:solidFill>
                          <a:effectLst/>
                          <a:latin typeface="Alef"/>
                        </a:rPr>
                        <a:t>מ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נ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7030A0"/>
                          </a:solidFill>
                          <a:effectLst/>
                          <a:latin typeface="Alef"/>
                        </a:rPr>
                        <a:t>ס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00FF"/>
                          </a:solidFill>
                          <a:effectLst/>
                          <a:latin typeface="Alef"/>
                        </a:rPr>
                        <a:t>ע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פ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צ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2"/>
                          </a:solidFill>
                          <a:effectLst/>
                          <a:latin typeface="Alef"/>
                        </a:rPr>
                        <a:t>ק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ר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  <a:latin typeface="Alef"/>
                        </a:rPr>
                        <a:t>ש</a:t>
                      </a:r>
                      <a:r>
                        <a:rPr lang="he-IL" sz="2800" b="1" dirty="0">
                          <a:solidFill>
                            <a:srgbClr val="00B0F0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0000"/>
                          </a:solidFill>
                          <a:effectLst/>
                          <a:latin typeface="Alef"/>
                        </a:rPr>
                        <a:t>ת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95824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00B050"/>
                          </a:solidFill>
                          <a:effectLst/>
                          <a:latin typeface="Alef"/>
                        </a:rPr>
                        <a:t>ם</a:t>
                      </a:r>
                      <a:r>
                        <a:rPr lang="he-IL" sz="2800" b="1" dirty="0"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ן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  <a:latin typeface="Alef"/>
                        </a:rPr>
                        <a:t>ף</a:t>
                      </a:r>
                      <a:r>
                        <a:rPr lang="he-IL" sz="2800" b="1" dirty="0">
                          <a:solidFill>
                            <a:srgbClr val="FF33CC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  <a:latin typeface="Alef"/>
                        </a:rPr>
                        <a:t>ץ</a:t>
                      </a:r>
                      <a:r>
                        <a:rPr lang="he-IL" sz="2800" b="1" dirty="0">
                          <a:solidFill>
                            <a:schemeClr val="accent4"/>
                          </a:solidFill>
                          <a:effectLst/>
                        </a:rPr>
                        <a:t>‎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977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4E520A-3099-433B-A671-878EADEF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60" y="410936"/>
            <a:ext cx="45720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7D3E0-EFFC-438D-BA67-9E8F707E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714" y="1797274"/>
            <a:ext cx="1024858" cy="768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092A-2D37-4A04-ACEC-A5FEE23BC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419"/>
          <a:stretch/>
        </p:blipFill>
        <p:spPr>
          <a:xfrm>
            <a:off x="10221574" y="147735"/>
            <a:ext cx="368365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01CFF-9107-47CB-9AFE-741A7D18F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9153502" y="147735"/>
            <a:ext cx="371475" cy="156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A97B0-8659-4D66-A7AB-6DE420337F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9999"/>
          <a:stretch/>
        </p:blipFill>
        <p:spPr>
          <a:xfrm>
            <a:off x="8046405" y="147735"/>
            <a:ext cx="376238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C9C7-9617-4E07-95DD-2282BA0ED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6645852" y="147735"/>
            <a:ext cx="376238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77B4D-20CF-4D21-BAE4-258C61CFB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74105" y="2004062"/>
            <a:ext cx="694213" cy="766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73179-DD8B-4C62-B24D-17FC77AE0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066927" y="2017457"/>
            <a:ext cx="494304" cy="65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DD7B97-8749-4A5A-9503-9D207B5E8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3541" y="2004062"/>
            <a:ext cx="620512" cy="517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537559-1181-47D1-8A97-47B1D7706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4358" y="2150502"/>
            <a:ext cx="555980" cy="3706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7F2500-9717-476C-A5BF-D285E7BC22DD}"/>
              </a:ext>
            </a:extLst>
          </p:cNvPr>
          <p:cNvSpPr txBox="1"/>
          <p:nvPr/>
        </p:nvSpPr>
        <p:spPr>
          <a:xfrm>
            <a:off x="11278092" y="3968917"/>
            <a:ext cx="3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行为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0D9A2-6D9C-4506-9070-467FAB68CC3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680" t="18230" r="21891" b="40136"/>
          <a:stretch/>
        </p:blipFill>
        <p:spPr>
          <a:xfrm>
            <a:off x="9994380" y="3064485"/>
            <a:ext cx="853661" cy="6463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B64F47-BACD-4BE2-93C9-CF4C7325D388}"/>
              </a:ext>
            </a:extLst>
          </p:cNvPr>
          <p:cNvSpPr txBox="1"/>
          <p:nvPr/>
        </p:nvSpPr>
        <p:spPr>
          <a:xfrm>
            <a:off x="10238208" y="4005043"/>
            <a:ext cx="432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道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完美的天国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54DD7A-781E-4DEB-B339-8A5592DDBE79}"/>
              </a:ext>
            </a:extLst>
          </p:cNvPr>
          <p:cNvCxnSpPr/>
          <p:nvPr/>
        </p:nvCxnSpPr>
        <p:spPr>
          <a:xfrm>
            <a:off x="10449017" y="4358936"/>
            <a:ext cx="0" cy="25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DCA20E6-56BD-450D-8291-F865158F2D36}"/>
              </a:ext>
            </a:extLst>
          </p:cNvPr>
          <p:cNvSpPr txBox="1"/>
          <p:nvPr/>
        </p:nvSpPr>
        <p:spPr>
          <a:xfrm>
            <a:off x="8990913" y="3059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生命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838D73-B1AA-46A4-8EF9-B742D6EDE2AB}"/>
              </a:ext>
            </a:extLst>
          </p:cNvPr>
          <p:cNvSpPr txBox="1"/>
          <p:nvPr/>
        </p:nvSpPr>
        <p:spPr>
          <a:xfrm>
            <a:off x="7933541" y="30644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言语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3061D-33EB-4810-957B-CDE55E0ACDD5}"/>
              </a:ext>
            </a:extLst>
          </p:cNvPr>
          <p:cNvSpPr txBox="1"/>
          <p:nvPr/>
        </p:nvSpPr>
        <p:spPr>
          <a:xfrm>
            <a:off x="6462062" y="30644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圣洁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EC26D1-B0B7-419E-9229-E9A654E15A48}"/>
              </a:ext>
            </a:extLst>
          </p:cNvPr>
          <p:cNvSpPr txBox="1">
            <a:spLocks/>
          </p:cNvSpPr>
          <p:nvPr/>
        </p:nvSpPr>
        <p:spPr>
          <a:xfrm>
            <a:off x="794940" y="4504847"/>
            <a:ext cx="504742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加 </a:t>
            </a:r>
            <a:r>
              <a:rPr lang="en-US" altLang="zh-CN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TW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聖靈所結的果子，就是仁愛、喜樂、和平、忍耐、恩慈、良善、信實、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温柔、节制；这样的事没有律法禁止。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8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0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145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Alef</vt:lpstr>
      <vt:lpstr>KaiTi</vt:lpstr>
      <vt:lpstr>Arial</vt:lpstr>
      <vt:lpstr>Calibri</vt:lpstr>
      <vt:lpstr>Calibri Light</vt:lpstr>
      <vt:lpstr>Office Theme</vt:lpstr>
      <vt:lpstr>PowerPoint Presentation</vt:lpstr>
      <vt:lpstr>加拉太5：22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TAIYAN ZHANG</dc:creator>
  <cp:lastModifiedBy>TAIYAN ZHANG</cp:lastModifiedBy>
  <cp:revision>5</cp:revision>
  <dcterms:created xsi:type="dcterms:W3CDTF">2020-11-29T15:57:50Z</dcterms:created>
  <dcterms:modified xsi:type="dcterms:W3CDTF">2020-12-06T15:13:04Z</dcterms:modified>
</cp:coreProperties>
</file>