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0"/>
    <p:restoredTop sz="94695"/>
  </p:normalViewPr>
  <p:slideViewPr>
    <p:cSldViewPr snapToGrid="0" snapToObjects="1">
      <p:cViewPr varScale="1">
        <p:scale>
          <a:sx n="42" d="100"/>
          <a:sy n="42" d="100"/>
        </p:scale>
        <p:origin x="200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9A9B-BB74-E347-BF38-C530AF371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EF2EEE-1E74-BC45-9963-212EDED34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F011B-244A-2D4B-86B1-31B58C5BF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667EE-C701-D040-8C3D-4DC73ED8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86827-B59A-3143-9EB3-E8AC4E46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5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6381-A4E5-BF44-A3A5-1EB731F92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314BAC-E867-7942-8538-D4F08F4BB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6411F-B61B-3147-8E81-07663EBE1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7DF9F-DA56-DB4B-8D72-000FB9B2F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2360A-A067-CF40-B0D8-30BE12E3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5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DF8AA3-7304-F643-9F82-7CAD04658A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7ECF0-BC72-124B-B3F5-E627DCC1C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0CB6A-FEF3-A041-B861-0F6BA66B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C0BD7-A7E6-DC47-87B4-64EEBF0F5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2CD7B-E8BE-5F47-A325-0ABF87E6F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3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9B8F1-9F6F-4D46-A863-D00156FF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BBEF1-4C94-4C46-939F-FCD6CE234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18C4A-DC16-DF41-AE2C-DCA11F8E7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01807-03BE-A24C-8D0C-B570EB762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E3A44-FDD1-AE44-A85C-7D16045E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6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84581-E053-5A40-885E-BA0448991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C23B4-7149-7647-AD12-055EF05A5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B1257-C50D-DF4F-AE8F-F92245CA9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F3126-E061-6F4C-B491-08441720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A2008-F70A-A044-8FBC-21FA09858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F6DA5-C926-B943-93A2-2415CE5BA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F0CFD-2586-8C4D-BF68-632C6FDD1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6EFB1-5E7A-7042-B650-A1C0B7368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EA883-8441-AA49-A223-5603D6804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EC62E5-ACE1-9F43-8760-943435D40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700EB-EE4E-3144-8DF6-5662228B5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3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F61D8-DAD5-364F-AF45-83AEA69E7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B48A9-448A-824A-8374-782A900F7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F4F60A-9E50-8C47-8554-4FC9399D1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AEF87C-4033-9649-A973-67CB074E1C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6CB9B5-FB5F-6046-8927-D4A719DC1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11B873-885A-8A42-B925-A5E29527C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D17B55-1055-C849-A54D-3BB51FEBD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D81C42-005B-8C49-B046-1C5066B1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7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371EE-1F00-4D44-BAC6-26A5BE88D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7DBB4B-68C9-944D-B31B-E0E2F8B46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EC22B-4A10-2440-B8EE-51F26DC6F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209232-6072-7148-9636-0B111203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0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8796BF-3B70-C84F-AD69-706F790CC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091853-A149-F24B-B5BC-CC0AB6926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6AB46C-1754-E644-B991-74B4D0C69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1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643C4-7C49-D842-AE03-C5B5251B1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EA8D5-692E-0241-8944-40738197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D0DC6B-DD61-D14B-900F-F259ADF59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F3D25-8C4A-0B4F-9D15-D3B187D47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DE975C-A2D7-DE46-85C6-937221AC6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50AA1-DC8B-5242-97D6-6C4D60FA9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2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D2D5-B5E9-B141-A5CA-CD71856BB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BCEC12-62A8-D14E-B2FD-EF13506E1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36ABA-0E32-1748-9E38-CEAD4F682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6B1E3-3EE8-AC43-A285-D4A188257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F3C23-D385-7C4B-81B4-9F62CC0F3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65BB2-FBBE-6B4E-8EA8-87777DCAC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77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97D345-B340-E144-A9FB-1ACD4C36C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67093-4AE2-9742-9BCB-EE74C44C3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57FFC-282D-F746-9974-B6295D61CE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53E0E-C60D-C747-96AC-B3156194B49A}" type="datetimeFigureOut">
              <a:rPr lang="en-US" smtClean="0"/>
              <a:t>12/19/21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9CEE6-14F4-5A4C-B7E2-D5F1369B5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305E5-8A57-D444-BAD3-8FFF71F2C9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3AC7E-59E6-6546-9C79-BA6F9DE3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1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24AD-A84F-3E47-BB1C-7A31395ADB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1317"/>
          </a:xfrm>
        </p:spPr>
        <p:txBody>
          <a:bodyPr/>
          <a:lstStyle/>
          <a:p>
            <a:r>
              <a:rPr lang="zh-TW" altLang="en-US"/>
              <a:t>立会幕思考题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A1DC01-1611-A24A-95E8-E9DAE4DAC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0160" y="2773680"/>
            <a:ext cx="9387840" cy="248412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200" dirty="0">
                <a:latin typeface="+mn-ea"/>
              </a:rPr>
              <a:t>1. </a:t>
            </a:r>
            <a:r>
              <a:rPr lang="zh-CN" altLang="en-US" sz="3200" dirty="0">
                <a:latin typeface="+mn-ea"/>
              </a:rPr>
              <a:t>古时，以色列人以会幕为他们信仰生活的中心， 后来是以耶路撒冷的圣殿为信仰生活的中心，今天你是以什么信仰生活为中心呢？</a:t>
            </a:r>
            <a:endParaRPr lang="en-US" sz="3200" dirty="0">
              <a:latin typeface="+mn-ea"/>
            </a:endParaRPr>
          </a:p>
          <a:p>
            <a:pPr algn="l"/>
            <a:r>
              <a:rPr lang="en-US" sz="3200" dirty="0">
                <a:latin typeface="+mn-ea"/>
              </a:rPr>
              <a:t>2. </a:t>
            </a:r>
            <a:r>
              <a:rPr lang="zh-CN" altLang="en-US" sz="3200" dirty="0">
                <a:latin typeface="+mn-ea"/>
              </a:rPr>
              <a:t>在关于建立耶和华会幕的经文中，总共出现了几次</a:t>
            </a:r>
            <a:r>
              <a:rPr lang="en-US" sz="3200" dirty="0">
                <a:latin typeface="+mn-ea"/>
              </a:rPr>
              <a:t>“</a:t>
            </a:r>
            <a:r>
              <a:rPr lang="zh-CN" altLang="en-US" sz="3200" dirty="0">
                <a:latin typeface="+mn-ea"/>
              </a:rPr>
              <a:t>是照着耶 和华所吩咐他的</a:t>
            </a:r>
            <a:r>
              <a:rPr lang="en-US" sz="3200" dirty="0">
                <a:latin typeface="+mn-ea"/>
              </a:rPr>
              <a:t>”</a:t>
            </a:r>
            <a:r>
              <a:rPr lang="zh-CN" altLang="en-US" sz="3200" dirty="0">
                <a:latin typeface="+mn-ea"/>
              </a:rPr>
              <a:t>这句话</a:t>
            </a:r>
            <a:r>
              <a:rPr lang="en-US" sz="3200" dirty="0">
                <a:latin typeface="+mn-ea"/>
              </a:rPr>
              <a:t>?</a:t>
            </a:r>
            <a:r>
              <a:rPr lang="zh-CN" altLang="en-US" sz="3200" dirty="0">
                <a:latin typeface="+mn-ea"/>
              </a:rPr>
              <a:t>这句话对我们基督徒的信仰生活有什么提醒和启发</a:t>
            </a:r>
            <a:r>
              <a:rPr lang="en-US" sz="3200" dirty="0">
                <a:latin typeface="+mn-ea"/>
              </a:rPr>
              <a:t>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179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90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等线</vt:lpstr>
      <vt:lpstr>新細明體</vt:lpstr>
      <vt:lpstr>Arial</vt:lpstr>
      <vt:lpstr>Calibri</vt:lpstr>
      <vt:lpstr>Calibri Light</vt:lpstr>
      <vt:lpstr>Office Theme</vt:lpstr>
      <vt:lpstr>立会幕思考题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立会幕思考题</dc:title>
  <dc:creator>Cheryl Franks</dc:creator>
  <cp:lastModifiedBy>Cheryl Franks</cp:lastModifiedBy>
  <cp:revision>1</cp:revision>
  <dcterms:created xsi:type="dcterms:W3CDTF">2021-12-19T10:13:48Z</dcterms:created>
  <dcterms:modified xsi:type="dcterms:W3CDTF">2021-12-19T10:20:38Z</dcterms:modified>
</cp:coreProperties>
</file>