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6858000" cx="9144000"/>
  <p:notesSz cx="6858000" cy="9144000"/>
  <p:embeddedFontLst>
    <p:embeddedFont>
      <p:font typeface="Caveat"/>
      <p:regular r:id="rId15"/>
      <p:bold r:id="rId16"/>
    </p:embeddedFont>
    <p:embeddedFont>
      <p:font typeface="Constantia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1" roundtripDataSignature="AMtx7mjm4FkDkbZmoEmCk7dprKM+LfEcT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Constantia-bold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customschemas.google.com/relationships/presentationmetadata" Target="meta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Caveat-regular.fntdata"/><Relationship Id="rId14" Type="http://schemas.openxmlformats.org/officeDocument/2006/relationships/slide" Target="slides/slide9.xml"/><Relationship Id="rId17" Type="http://schemas.openxmlformats.org/officeDocument/2006/relationships/font" Target="fonts/Constantia-regular.fntdata"/><Relationship Id="rId16" Type="http://schemas.openxmlformats.org/officeDocument/2006/relationships/font" Target="fonts/Caveat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Constantia-italic.fntdata"/><Relationship Id="rId6" Type="http://schemas.openxmlformats.org/officeDocument/2006/relationships/slide" Target="slides/slide1.xml"/><Relationship Id="rId18" Type="http://schemas.openxmlformats.org/officeDocument/2006/relationships/font" Target="fonts/Constantia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zh-TW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5" name="Google Shape;9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1" name="Google Shape;10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be9dd2d59d_0_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8" name="Google Shape;108;gbe9dd2d59d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gbe9dd2d59d_0_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be9dd2d59d_0_2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be9dd2d59d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gbe9dd2d59d_0_29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be9dd2d59d_0_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be9dd2d59d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gbe9dd2d59d_0_2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be9dd2d59d_0_4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be9dd2d59d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gbe9dd2d59d_0_49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be9dd2d59d_0_4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be9dd2d59d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gbe9dd2d59d_0_4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be9dd2d59d_0_3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be9dd2d59d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gbe9dd2d59d_0_3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7"/>
          <p:cNvSpPr txBox="1"/>
          <p:nvPr>
            <p:ph type="ctrTitle"/>
          </p:nvPr>
        </p:nvSpPr>
        <p:spPr>
          <a:xfrm>
            <a:off x="533400" y="1371600"/>
            <a:ext cx="7851648" cy="18288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18275" wrap="square" tIns="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rgbClr val="4CE0EA"/>
              </a:buClr>
              <a:buSzPts val="5600"/>
              <a:buFont typeface="Calibri"/>
              <a:buNone/>
              <a:defRPr b="1" sz="5600">
                <a:solidFill>
                  <a:srgbClr val="4CE0E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7"/>
          <p:cNvSpPr txBox="1"/>
          <p:nvPr>
            <p:ph idx="1" type="subTitle"/>
          </p:nvPr>
        </p:nvSpPr>
        <p:spPr>
          <a:xfrm>
            <a:off x="533400" y="3228536"/>
            <a:ext cx="7854696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18275" wrap="square" tIns="45700">
            <a:normAutofit/>
          </a:bodyPr>
          <a:lstStyle>
            <a:lvl1pPr lvl="0" marR="45720" algn="r">
              <a:spcBef>
                <a:spcPts val="520"/>
              </a:spcBef>
              <a:spcAft>
                <a:spcPts val="0"/>
              </a:spcAft>
              <a:buSzPts val="2470"/>
              <a:buNone/>
              <a:defRPr>
                <a:solidFill>
                  <a:schemeClr val="lt1"/>
                </a:solidFill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23" name="Google Shape;23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7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7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/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6"/>
          <p:cNvSpPr txBox="1"/>
          <p:nvPr>
            <p:ph idx="1" type="body"/>
          </p:nvPr>
        </p:nvSpPr>
        <p:spPr>
          <a:xfrm rot="5400000">
            <a:off x="2377440" y="15240"/>
            <a:ext cx="438912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7185" lvl="0" marL="457200" algn="l">
              <a:spcBef>
                <a:spcPts val="360"/>
              </a:spcBef>
              <a:spcAft>
                <a:spcPts val="0"/>
              </a:spcAft>
              <a:buSzPts val="1710"/>
              <a:buChar char="⚫"/>
              <a:defRPr/>
            </a:lvl1pPr>
            <a:lvl2pPr indent="-325755" lvl="1" marL="914400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indent="-308610" lvl="2" marL="137160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/>
            </a:lvl3pPr>
            <a:lvl4pPr indent="-302894" lvl="3" marL="18288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4pPr>
            <a:lvl5pPr indent="-302895" lvl="4" marL="22860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6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6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/>
          <p:nvPr>
            <p:ph type="title"/>
          </p:nvPr>
        </p:nvSpPr>
        <p:spPr>
          <a:xfrm rot="5400000">
            <a:off x="5052218" y="2491583"/>
            <a:ext cx="5211763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7"/>
          <p:cNvSpPr txBox="1"/>
          <p:nvPr>
            <p:ph idx="1" type="body"/>
          </p:nvPr>
        </p:nvSpPr>
        <p:spPr>
          <a:xfrm rot="5400000">
            <a:off x="861219" y="510383"/>
            <a:ext cx="5211763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7185" lvl="0" marL="457200" algn="l">
              <a:spcBef>
                <a:spcPts val="360"/>
              </a:spcBef>
              <a:spcAft>
                <a:spcPts val="0"/>
              </a:spcAft>
              <a:buSzPts val="1710"/>
              <a:buChar char="⚫"/>
              <a:defRPr/>
            </a:lvl1pPr>
            <a:lvl2pPr indent="-325755" lvl="1" marL="914400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indent="-308610" lvl="2" marL="137160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/>
            </a:lvl3pPr>
            <a:lvl4pPr indent="-302894" lvl="3" marL="18288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4pPr>
            <a:lvl5pPr indent="-302895" lvl="4" marL="22860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7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17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8"/>
          <p:cNvSpPr txBox="1"/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8"/>
          <p:cNvSpPr txBox="1"/>
          <p:nvPr>
            <p:ph idx="1" type="body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7185" lvl="0" marL="457200" algn="l">
              <a:spcBef>
                <a:spcPts val="360"/>
              </a:spcBef>
              <a:spcAft>
                <a:spcPts val="0"/>
              </a:spcAft>
              <a:buSzPts val="1710"/>
              <a:buChar char="⚫"/>
              <a:defRPr/>
            </a:lvl1pPr>
            <a:lvl2pPr indent="-325755" lvl="1" marL="914400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indent="-308610" lvl="2" marL="137160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/>
            </a:lvl3pPr>
            <a:lvl4pPr indent="-302894" lvl="3" marL="18288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4pPr>
            <a:lvl5pPr indent="-302895" lvl="4" marL="22860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29" name="Google Shape;29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8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8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9"/>
          <p:cNvSpPr txBox="1"/>
          <p:nvPr>
            <p:ph type="title"/>
          </p:nvPr>
        </p:nvSpPr>
        <p:spPr>
          <a:xfrm>
            <a:off x="530352" y="1316736"/>
            <a:ext cx="7772400" cy="1362456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4AE3AC"/>
              </a:buClr>
              <a:buSzPts val="5600"/>
              <a:buFont typeface="Calibri"/>
              <a:buNone/>
              <a:defRPr b="1" sz="5600" cap="none">
                <a:solidFill>
                  <a:srgbClr val="4AE3AC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9"/>
          <p:cNvSpPr txBox="1"/>
          <p:nvPr>
            <p:ph idx="1" type="body"/>
          </p:nvPr>
        </p:nvSpPr>
        <p:spPr>
          <a:xfrm>
            <a:off x="530352" y="2704664"/>
            <a:ext cx="7772400" cy="1509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spcBef>
                <a:spcPts val="440"/>
              </a:spcBef>
              <a:spcAft>
                <a:spcPts val="0"/>
              </a:spcAft>
              <a:buSzPts val="2090"/>
              <a:buNone/>
              <a:defRPr sz="22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SzPts val="112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SzPts val="91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SzPts val="910"/>
              <a:buNone/>
              <a:defRPr sz="1400">
                <a:solidFill>
                  <a:schemeClr val="lt1"/>
                </a:solidFill>
              </a:defRPr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35" name="Google Shape;35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9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9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0"/>
          <p:cNvSpPr txBox="1"/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0"/>
          <p:cNvSpPr txBox="1"/>
          <p:nvPr>
            <p:ph idx="1" type="body"/>
          </p:nvPr>
        </p:nvSpPr>
        <p:spPr>
          <a:xfrm>
            <a:off x="457200" y="1920085"/>
            <a:ext cx="4038600" cy="4434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5445" lvl="0" marL="457200" algn="l">
              <a:spcBef>
                <a:spcPts val="520"/>
              </a:spcBef>
              <a:spcAft>
                <a:spcPts val="0"/>
              </a:spcAft>
              <a:buSzPts val="2470"/>
              <a:buChar char="⚫"/>
              <a:defRPr sz="2600"/>
            </a:lvl1pPr>
            <a:lvl2pPr indent="-358140" lvl="1" marL="914400" algn="l">
              <a:spcBef>
                <a:spcPts val="480"/>
              </a:spcBef>
              <a:spcAft>
                <a:spcPts val="0"/>
              </a:spcAft>
              <a:buSzPts val="2040"/>
              <a:buChar char="⚫"/>
              <a:defRPr sz="2400"/>
            </a:lvl2pPr>
            <a:lvl3pPr indent="-317500" lvl="2" marL="1371600" algn="l">
              <a:spcBef>
                <a:spcPts val="400"/>
              </a:spcBef>
              <a:spcAft>
                <a:spcPts val="0"/>
              </a:spcAft>
              <a:buSzPts val="1400"/>
              <a:buChar char="⚫"/>
              <a:defRPr sz="2000"/>
            </a:lvl3pPr>
            <a:lvl4pPr indent="-302894" lvl="3" marL="18288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4pPr>
            <a:lvl5pPr indent="-302895" lvl="4" marL="22860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10"/>
          <p:cNvSpPr txBox="1"/>
          <p:nvPr>
            <p:ph idx="2" type="body"/>
          </p:nvPr>
        </p:nvSpPr>
        <p:spPr>
          <a:xfrm>
            <a:off x="4648200" y="1920085"/>
            <a:ext cx="4038600" cy="4434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5445" lvl="0" marL="457200" algn="l">
              <a:spcBef>
                <a:spcPts val="520"/>
              </a:spcBef>
              <a:spcAft>
                <a:spcPts val="0"/>
              </a:spcAft>
              <a:buSzPts val="2470"/>
              <a:buChar char="⚫"/>
              <a:defRPr sz="2600"/>
            </a:lvl1pPr>
            <a:lvl2pPr indent="-358140" lvl="1" marL="914400" algn="l">
              <a:spcBef>
                <a:spcPts val="480"/>
              </a:spcBef>
              <a:spcAft>
                <a:spcPts val="0"/>
              </a:spcAft>
              <a:buSzPts val="2040"/>
              <a:buChar char="⚫"/>
              <a:defRPr sz="2400"/>
            </a:lvl2pPr>
            <a:lvl3pPr indent="-317500" lvl="2" marL="1371600" algn="l">
              <a:spcBef>
                <a:spcPts val="400"/>
              </a:spcBef>
              <a:spcAft>
                <a:spcPts val="0"/>
              </a:spcAft>
              <a:buSzPts val="1400"/>
              <a:buChar char="⚫"/>
              <a:defRPr sz="2000"/>
            </a:lvl3pPr>
            <a:lvl4pPr indent="-302894" lvl="3" marL="18288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4pPr>
            <a:lvl5pPr indent="-302895" lvl="4" marL="22860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0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0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/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" type="body"/>
          </p:nvPr>
        </p:nvSpPr>
        <p:spPr>
          <a:xfrm>
            <a:off x="457200" y="1855248"/>
            <a:ext cx="4040188" cy="659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45700" spcFirstLastPara="1" rIns="45700" wrap="square" tIns="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SzPts val="2280"/>
              <a:buNone/>
              <a:defRPr b="1" sz="2400" cap="none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17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26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04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040"/>
              <a:buNone/>
              <a:defRPr b="1" sz="16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11"/>
          <p:cNvSpPr txBox="1"/>
          <p:nvPr>
            <p:ph idx="2" type="body"/>
          </p:nvPr>
        </p:nvSpPr>
        <p:spPr>
          <a:xfrm>
            <a:off x="4645025" y="1859757"/>
            <a:ext cx="4041775" cy="654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45700" spcFirstLastPara="1" rIns="45700" wrap="square" tIns="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SzPts val="2280"/>
              <a:buNone/>
              <a:defRPr b="1" sz="2400" cap="none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17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26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04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040"/>
              <a:buNone/>
              <a:defRPr b="1" sz="16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11"/>
          <p:cNvSpPr txBox="1"/>
          <p:nvPr>
            <p:ph idx="3" type="body"/>
          </p:nvPr>
        </p:nvSpPr>
        <p:spPr>
          <a:xfrm>
            <a:off x="457200" y="2514600"/>
            <a:ext cx="4040188" cy="38457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rmAutofit/>
          </a:bodyPr>
          <a:lstStyle>
            <a:lvl1pPr indent="-361315" lvl="0" marL="457200" algn="l">
              <a:spcBef>
                <a:spcPts val="440"/>
              </a:spcBef>
              <a:spcAft>
                <a:spcPts val="0"/>
              </a:spcAft>
              <a:buSzPts val="2090"/>
              <a:buChar char="⚫"/>
              <a:defRPr sz="2200"/>
            </a:lvl1pPr>
            <a:lvl2pPr indent="-336550" lvl="1" marL="914400" algn="l">
              <a:spcBef>
                <a:spcPts val="400"/>
              </a:spcBef>
              <a:spcAft>
                <a:spcPts val="0"/>
              </a:spcAft>
              <a:buSzPts val="1700"/>
              <a:buChar char="⚫"/>
              <a:defRPr sz="2000"/>
            </a:lvl2pPr>
            <a:lvl3pPr indent="-308610" lvl="2" marL="137160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indent="-294639" lvl="3" marL="1828800" algn="l">
              <a:spcBef>
                <a:spcPts val="320"/>
              </a:spcBef>
              <a:spcAft>
                <a:spcPts val="0"/>
              </a:spcAft>
              <a:buSzPts val="1040"/>
              <a:buChar char="⚫"/>
              <a:defRPr sz="1600"/>
            </a:lvl4pPr>
            <a:lvl5pPr indent="-294639" lvl="4" marL="2286000" algn="l">
              <a:spcBef>
                <a:spcPts val="320"/>
              </a:spcBef>
              <a:spcAft>
                <a:spcPts val="0"/>
              </a:spcAft>
              <a:buSzPts val="1040"/>
              <a:buChar char="⚫"/>
              <a:defRPr sz="16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11"/>
          <p:cNvSpPr txBox="1"/>
          <p:nvPr>
            <p:ph idx="4" type="body"/>
          </p:nvPr>
        </p:nvSpPr>
        <p:spPr>
          <a:xfrm>
            <a:off x="4645025" y="2514600"/>
            <a:ext cx="4041775" cy="38457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rmAutofit/>
          </a:bodyPr>
          <a:lstStyle>
            <a:lvl1pPr indent="-361315" lvl="0" marL="457200" algn="l">
              <a:spcBef>
                <a:spcPts val="440"/>
              </a:spcBef>
              <a:spcAft>
                <a:spcPts val="0"/>
              </a:spcAft>
              <a:buSzPts val="2090"/>
              <a:buChar char="⚫"/>
              <a:defRPr sz="2200"/>
            </a:lvl1pPr>
            <a:lvl2pPr indent="-336550" lvl="1" marL="914400" algn="l">
              <a:spcBef>
                <a:spcPts val="400"/>
              </a:spcBef>
              <a:spcAft>
                <a:spcPts val="0"/>
              </a:spcAft>
              <a:buSzPts val="1700"/>
              <a:buChar char="⚫"/>
              <a:defRPr sz="2000"/>
            </a:lvl2pPr>
            <a:lvl3pPr indent="-308610" lvl="2" marL="137160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indent="-294639" lvl="3" marL="1828800" algn="l">
              <a:spcBef>
                <a:spcPts val="320"/>
              </a:spcBef>
              <a:spcAft>
                <a:spcPts val="0"/>
              </a:spcAft>
              <a:buSzPts val="1040"/>
              <a:buChar char="⚫"/>
              <a:defRPr sz="1600"/>
            </a:lvl4pPr>
            <a:lvl5pPr indent="-294639" lvl="4" marL="2286000" algn="l">
              <a:spcBef>
                <a:spcPts val="320"/>
              </a:spcBef>
              <a:spcAft>
                <a:spcPts val="0"/>
              </a:spcAft>
              <a:buSzPts val="1040"/>
              <a:buChar char="⚫"/>
              <a:defRPr sz="16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1" name="Google Shape;5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1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/>
          <p:nvPr>
            <p:ph type="title"/>
          </p:nvPr>
        </p:nvSpPr>
        <p:spPr>
          <a:xfrm>
            <a:off x="457200" y="704088"/>
            <a:ext cx="8305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Calibri"/>
              <a:buNone/>
              <a:defRPr b="0"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2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2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3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3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685800" y="514352"/>
            <a:ext cx="2743200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600"/>
              <a:buFont typeface="Calibri"/>
              <a:buNone/>
              <a:defRPr b="0" sz="26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685800" y="1676400"/>
            <a:ext cx="27432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75" spcFirstLastPara="1" rIns="1827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SzPts val="133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SzPts val="7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SzPts val="585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SzPts val="585"/>
              <a:buNone/>
              <a:defRPr sz="9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66" name="Google Shape;66;p14"/>
          <p:cNvSpPr txBox="1"/>
          <p:nvPr>
            <p:ph idx="2" type="body"/>
          </p:nvPr>
        </p:nvSpPr>
        <p:spPr>
          <a:xfrm>
            <a:off x="3575050" y="1676400"/>
            <a:ext cx="511175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rmAutofit/>
          </a:bodyPr>
          <a:lstStyle>
            <a:lvl1pPr indent="-397510" lvl="0" marL="457200" algn="l">
              <a:spcBef>
                <a:spcPts val="560"/>
              </a:spcBef>
              <a:spcAft>
                <a:spcPts val="0"/>
              </a:spcAft>
              <a:buSzPts val="2660"/>
              <a:buChar char="⚫"/>
              <a:defRPr sz="2800"/>
            </a:lvl1pPr>
            <a:lvl2pPr indent="-368935" lvl="1" marL="914400" algn="l">
              <a:spcBef>
                <a:spcPts val="520"/>
              </a:spcBef>
              <a:spcAft>
                <a:spcPts val="0"/>
              </a:spcAft>
              <a:buSzPts val="2210"/>
              <a:buChar char="⚫"/>
              <a:defRPr sz="2600"/>
            </a:lvl2pPr>
            <a:lvl3pPr indent="-335280" lvl="2" marL="1371600" algn="l">
              <a:spcBef>
                <a:spcPts val="480"/>
              </a:spcBef>
              <a:spcAft>
                <a:spcPts val="0"/>
              </a:spcAft>
              <a:buSzPts val="1680"/>
              <a:buChar char="⚫"/>
              <a:defRPr sz="2400"/>
            </a:lvl3pPr>
            <a:lvl4pPr indent="-311150" lvl="3" marL="1828800" algn="l">
              <a:spcBef>
                <a:spcPts val="400"/>
              </a:spcBef>
              <a:spcAft>
                <a:spcPts val="0"/>
              </a:spcAft>
              <a:buSzPts val="1300"/>
              <a:buChar char="⚫"/>
              <a:defRPr sz="2000"/>
            </a:lvl4pPr>
            <a:lvl5pPr indent="-302895" lvl="4" marL="22860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4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4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showMasterSp="0" type="picTx">
  <p:cSld name="PICTURE_WITH_CAPTION_TEX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/>
          <p:nvPr/>
        </p:nvSpPr>
        <p:spPr>
          <a:xfrm flipH="1" rot="-10380000">
            <a:off x="3165753" y="1108077"/>
            <a:ext cx="5257800" cy="4114800"/>
          </a:xfrm>
          <a:prstGeom prst="snipRoundRect">
            <a:avLst>
              <a:gd fmla="val 0" name="adj1"/>
              <a:gd fmla="val 3646" name="adj2"/>
            </a:avLst>
          </a:prstGeom>
          <a:solidFill>
            <a:srgbClr val="FFFFFF"/>
          </a:solidFill>
          <a:ln cap="rnd" cmpd="sng" w="9525">
            <a:solidFill>
              <a:srgbClr val="C0C0C0"/>
            </a:solidFill>
            <a:prstDash val="solid"/>
            <a:round/>
            <a:headEnd len="sm" w="sm" type="none"/>
            <a:tailEnd len="sm" w="sm" type="none"/>
          </a:ln>
          <a:effectLst>
            <a:outerShdw blurRad="63500" sx="98500" kx="100000" rotWithShape="0" algn="tl" dir="7500000" dist="38500" sy="100080">
              <a:srgbClr val="000000">
                <a:alpha val="2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72" name="Google Shape;72;p15"/>
          <p:cNvSpPr/>
          <p:nvPr/>
        </p:nvSpPr>
        <p:spPr>
          <a:xfrm flipH="1" rot="-10380000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bevel/>
            <a:headEnd len="sm" w="sm" type="none"/>
            <a:tailEnd len="sm" w="sm" type="none"/>
          </a:ln>
          <a:effectLst>
            <a:outerShdw blurRad="19685" rotWithShape="0" algn="tl" dir="12900000" dist="6350">
              <a:srgbClr val="000000">
                <a:alpha val="46666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73" name="Google Shape;73;p15"/>
          <p:cNvSpPr txBox="1"/>
          <p:nvPr>
            <p:ph type="title"/>
          </p:nvPr>
        </p:nvSpPr>
        <p:spPr>
          <a:xfrm>
            <a:off x="609600" y="1176996"/>
            <a:ext cx="2212848" cy="158262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Calibri"/>
              <a:buNone/>
              <a:defRPr b="1" sz="2000">
                <a:solidFill>
                  <a:schemeClr val="l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5"/>
          <p:cNvSpPr txBox="1"/>
          <p:nvPr>
            <p:ph idx="1" type="body"/>
          </p:nvPr>
        </p:nvSpPr>
        <p:spPr>
          <a:xfrm>
            <a:off x="609600" y="2828785"/>
            <a:ext cx="2209800" cy="2179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64000" spcFirstLastPara="1" rIns="45700" wrap="square" tIns="45700">
            <a:normAutofit/>
          </a:bodyPr>
          <a:lstStyle>
            <a:lvl1pPr indent="-228600" lvl="0" marL="457200" algn="l">
              <a:spcBef>
                <a:spcPts val="250"/>
              </a:spcBef>
              <a:spcAft>
                <a:spcPts val="0"/>
              </a:spcAft>
              <a:buSzPts val="1235"/>
              <a:buFont typeface="Constantia"/>
              <a:buNone/>
              <a:defRPr sz="1300"/>
            </a:lvl1pPr>
            <a:lvl2pPr indent="-293369" lvl="1" marL="914400" algn="l">
              <a:spcBef>
                <a:spcPts val="240"/>
              </a:spcBef>
              <a:spcAft>
                <a:spcPts val="0"/>
              </a:spcAft>
              <a:buSzPts val="1020"/>
              <a:buChar char="⚫"/>
              <a:defRPr sz="1200"/>
            </a:lvl2pPr>
            <a:lvl3pPr indent="-273050" lvl="2" marL="1371600" algn="l">
              <a:spcBef>
                <a:spcPts val="200"/>
              </a:spcBef>
              <a:spcAft>
                <a:spcPts val="0"/>
              </a:spcAft>
              <a:buSzPts val="700"/>
              <a:buChar char="⚫"/>
              <a:defRPr sz="1000"/>
            </a:lvl3pPr>
            <a:lvl4pPr indent="-265747" lvl="3" marL="1828800" algn="l">
              <a:spcBef>
                <a:spcPts val="180"/>
              </a:spcBef>
              <a:spcAft>
                <a:spcPts val="0"/>
              </a:spcAft>
              <a:buSzPts val="585"/>
              <a:buChar char="⚫"/>
              <a:defRPr sz="900"/>
            </a:lvl4pPr>
            <a:lvl5pPr indent="-265747" lvl="4" marL="2286000" algn="l">
              <a:spcBef>
                <a:spcPts val="180"/>
              </a:spcBef>
              <a:spcAft>
                <a:spcPts val="0"/>
              </a:spcAft>
              <a:buSzPts val="585"/>
              <a:buChar char="⚫"/>
              <a:defRPr sz="9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5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5"/>
          <p:cNvSpPr txBox="1"/>
          <p:nvPr>
            <p:ph idx="12" type="sldNum"/>
          </p:nvPr>
        </p:nvSpPr>
        <p:spPr>
          <a:xfrm>
            <a:off x="8077200" y="635635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78" name="Google Shape;78;p15"/>
          <p:cNvSpPr/>
          <p:nvPr>
            <p:ph idx="2" type="pic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dk2"/>
          </a:solidFill>
          <a:ln cap="rnd" cmpd="sng" w="9525">
            <a:solidFill>
              <a:srgbClr val="C0C0C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accent3"/>
              </a:buClr>
              <a:buSzPts val="3040"/>
              <a:buFont typeface="Noto Sans Symbols"/>
              <a:buNone/>
              <a:defRPr b="0" i="0" sz="32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SzPts val="1470"/>
              <a:buFont typeface="Noto Sans Symbols"/>
              <a:buChar char="⚫"/>
              <a:defRPr b="0" i="0" sz="21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300"/>
              <a:buFont typeface="Noto Sans Symbols"/>
              <a:buChar char="⚫"/>
              <a:defRPr b="0" i="0" sz="20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⚫"/>
              <a:defRPr b="0" i="0" sz="20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440"/>
              <a:buFont typeface="Noto Sans Symbols"/>
              <a:buChar char="⚫"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28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Constantia"/>
              <a:buChar char="•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28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onstantia"/>
              <a:buChar char="•"/>
              <a:defRPr b="0" i="0" sz="14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79" name="Google Shape;79;p15"/>
          <p:cNvSpPr/>
          <p:nvPr/>
        </p:nvSpPr>
        <p:spPr>
          <a:xfrm flipH="1" rot="10800000">
            <a:off x="-9525" y="5816600"/>
            <a:ext cx="9163050" cy="1041400"/>
          </a:xfrm>
          <a:custGeom>
            <a:rect b="b" l="l" r="r" t="t"/>
            <a:pathLst>
              <a:path extrusionOk="0" h="656" w="5772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0079AD">
                  <a:alpha val="44705"/>
                </a:srgbClr>
              </a:gs>
              <a:gs pos="100000">
                <a:srgbClr val="00E9F7">
                  <a:alpha val="54901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80" name="Google Shape;80;p15"/>
          <p:cNvSpPr/>
          <p:nvPr/>
        </p:nvSpPr>
        <p:spPr>
          <a:xfrm flipH="1" rot="10800000">
            <a:off x="4381500" y="6219825"/>
            <a:ext cx="4762500" cy="638175"/>
          </a:xfrm>
          <a:custGeom>
            <a:rect b="b" l="l" r="r" t="t"/>
            <a:pathLst>
              <a:path extrusionOk="0" h="595" w="3000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ABB4">
                  <a:alpha val="29803"/>
                </a:srgbClr>
              </a:gs>
              <a:gs pos="80000">
                <a:srgbClr val="0099E4">
                  <a:alpha val="44705"/>
                </a:srgbClr>
              </a:gs>
              <a:gs pos="100000">
                <a:srgbClr val="0099E4">
                  <a:alpha val="44705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/>
          <p:nvPr/>
        </p:nvSpPr>
        <p:spPr>
          <a:xfrm>
            <a:off x="-9525" y="-7144"/>
            <a:ext cx="9163050" cy="1041400"/>
          </a:xfrm>
          <a:custGeom>
            <a:rect b="b" l="l" r="r" t="t"/>
            <a:pathLst>
              <a:path extrusionOk="0" h="656" w="5772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0079AD">
                  <a:alpha val="44705"/>
                </a:srgbClr>
              </a:gs>
              <a:gs pos="100000">
                <a:srgbClr val="00E9F7">
                  <a:alpha val="54901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11" name="Google Shape;11;p6"/>
          <p:cNvSpPr/>
          <p:nvPr/>
        </p:nvSpPr>
        <p:spPr>
          <a:xfrm>
            <a:off x="4381500" y="-7144"/>
            <a:ext cx="4762500" cy="638175"/>
          </a:xfrm>
          <a:custGeom>
            <a:rect b="b" l="l" r="r" t="t"/>
            <a:pathLst>
              <a:path extrusionOk="0" h="595" w="3000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ABB4">
                  <a:alpha val="29803"/>
                </a:srgbClr>
              </a:gs>
              <a:gs pos="80000">
                <a:srgbClr val="0099E4">
                  <a:alpha val="44705"/>
                </a:srgbClr>
              </a:gs>
              <a:gs pos="100000">
                <a:srgbClr val="0099E4">
                  <a:alpha val="44705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12" name="Google Shape;12;p6"/>
          <p:cNvSpPr txBox="1"/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Calibri"/>
              <a:buNone/>
              <a:defRPr b="0" i="0" sz="50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3" name="Google Shape;13;p6"/>
          <p:cNvSpPr txBox="1"/>
          <p:nvPr>
            <p:ph idx="1" type="body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5445" lvl="0" marL="457200" marR="0" rtl="0" algn="l">
              <a:spcBef>
                <a:spcPts val="520"/>
              </a:spcBef>
              <a:spcAft>
                <a:spcPts val="0"/>
              </a:spcAft>
              <a:buClr>
                <a:schemeClr val="accent3"/>
              </a:buClr>
              <a:buSzPts val="2470"/>
              <a:buFont typeface="Noto Sans Symbols"/>
              <a:buChar char="⚫"/>
              <a:defRPr b="0" i="0" sz="2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21944" lvl="2" marL="1371600" marR="0" rtl="0" algn="l"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SzPts val="1470"/>
              <a:buFont typeface="Noto Sans Symbols"/>
              <a:buChar char="⚫"/>
              <a:defRPr b="0" i="0" sz="21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1115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300"/>
              <a:buFont typeface="Noto Sans Symbols"/>
              <a:buChar char="⚫"/>
              <a:defRPr b="0" i="0" sz="20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115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⚫"/>
              <a:defRPr b="0" i="0" sz="20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039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440"/>
              <a:buFont typeface="Noto Sans Symbols"/>
              <a:buChar char="⚫"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09879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28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Constantia"/>
              <a:buChar char="•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onstantia"/>
              <a:buChar char="•"/>
              <a:defRPr b="0" i="0" sz="14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4" name="Google Shape;14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5" name="Google Shape;15;p6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6" name="Google Shape;16;p6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grpSp>
        <p:nvGrpSpPr>
          <p:cNvPr id="17" name="Google Shape;17;p6"/>
          <p:cNvGrpSpPr/>
          <p:nvPr/>
        </p:nvGrpSpPr>
        <p:grpSpPr>
          <a:xfrm>
            <a:off x="-29294" y="-16113"/>
            <a:ext cx="9198255" cy="1086266"/>
            <a:chOff x="-29322" y="-1971"/>
            <a:chExt cx="9198255" cy="1086266"/>
          </a:xfrm>
        </p:grpSpPr>
        <p:sp>
          <p:nvSpPr>
            <p:cNvPr id="18" name="Google Shape;18;p6"/>
            <p:cNvSpPr/>
            <p:nvPr/>
          </p:nvSpPr>
          <p:spPr>
            <a:xfrm rot="-164308">
              <a:off x="-19045" y="216550"/>
              <a:ext cx="9163050" cy="649224"/>
            </a:xfrm>
            <a:custGeom>
              <a:rect b="b" l="l" r="r" t="t"/>
              <a:pathLst>
                <a:path extrusionOk="0" h="1055" w="5772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cap="flat" cmpd="sng" w="10775">
              <a:solidFill>
                <a:srgbClr val="09B6B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19" name="Google Shape;19;p6"/>
            <p:cNvSpPr/>
            <p:nvPr/>
          </p:nvSpPr>
          <p:spPr>
            <a:xfrm rot="-164308">
              <a:off x="-14309" y="290003"/>
              <a:ext cx="9175812" cy="530352"/>
            </a:xfrm>
            <a:custGeom>
              <a:rect b="b" l="l" r="r" t="t"/>
              <a:pathLst>
                <a:path extrusionOk="0" h="854" w="5766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</p:grp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"/>
          <p:cNvSpPr txBox="1"/>
          <p:nvPr>
            <p:ph type="ctrTitle"/>
          </p:nvPr>
        </p:nvSpPr>
        <p:spPr>
          <a:xfrm>
            <a:off x="381000" y="1219200"/>
            <a:ext cx="8534400" cy="3951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18275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6000"/>
              <a:buFont typeface="Calibri"/>
              <a:buNone/>
            </a:pPr>
            <a:r>
              <a:rPr lang="zh-TW" sz="6000">
                <a:solidFill>
                  <a:srgbClr val="FFC000"/>
                </a:solidFill>
                <a:latin typeface="KaiTi"/>
                <a:ea typeface="KaiTi"/>
                <a:cs typeface="KaiTi"/>
                <a:sym typeface="KaiTi"/>
              </a:rPr>
              <a:t>何西阿书第六讲：</a:t>
            </a:r>
            <a:endParaRPr sz="6000">
              <a:solidFill>
                <a:srgbClr val="FFC000"/>
              </a:solidFill>
              <a:latin typeface="KaiTi"/>
              <a:ea typeface="KaiTi"/>
              <a:cs typeface="KaiTi"/>
              <a:sym typeface="KaiT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6000"/>
              <a:buFont typeface="Calibri"/>
              <a:buNone/>
            </a:pPr>
            <a:r>
              <a:rPr lang="zh-TW" sz="6000">
                <a:solidFill>
                  <a:srgbClr val="FFC000"/>
                </a:solidFill>
                <a:latin typeface="KaiTi"/>
                <a:ea typeface="KaiTi"/>
                <a:cs typeface="KaiTi"/>
                <a:sym typeface="KaiTi"/>
              </a:rPr>
              <a:t>神对以色列民发怒</a:t>
            </a:r>
            <a:endParaRPr sz="6000">
              <a:solidFill>
                <a:srgbClr val="FFC000"/>
              </a:solidFill>
              <a:latin typeface="KaiTi"/>
              <a:ea typeface="KaiTi"/>
              <a:cs typeface="KaiTi"/>
              <a:sym typeface="KaiT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6000"/>
              <a:buFont typeface="Calibri"/>
              <a:buNone/>
            </a:pPr>
            <a:r>
              <a:rPr lang="zh-TW" sz="4000">
                <a:solidFill>
                  <a:srgbClr val="FFC000"/>
                </a:solidFill>
                <a:latin typeface="KaiTi"/>
                <a:ea typeface="KaiTi"/>
                <a:cs typeface="KaiTi"/>
                <a:sym typeface="KaiTi"/>
              </a:rPr>
              <a:t>（第五章）</a:t>
            </a:r>
            <a:endParaRPr sz="4000">
              <a:solidFill>
                <a:srgbClr val="FFC000"/>
              </a:solidFill>
              <a:latin typeface="KaiTi"/>
              <a:ea typeface="KaiTi"/>
              <a:cs typeface="KaiTi"/>
              <a:sym typeface="KaiT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"/>
          <p:cNvSpPr/>
          <p:nvPr/>
        </p:nvSpPr>
        <p:spPr>
          <a:xfrm>
            <a:off x="609600" y="1371600"/>
            <a:ext cx="7848600" cy="4979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>
                <a:solidFill>
                  <a:schemeClr val="lt1"/>
                </a:solidFill>
                <a:latin typeface="KaiTi"/>
                <a:ea typeface="KaiTi"/>
                <a:cs typeface="KaiTi"/>
                <a:sym typeface="KaiTi"/>
              </a:rPr>
              <a:t>以色列民（祭司，民众，王家）的失败</a:t>
            </a:r>
            <a:endParaRPr sz="2400">
              <a:solidFill>
                <a:schemeClr val="lt1"/>
              </a:solidFill>
              <a:latin typeface="KaiTi"/>
              <a:ea typeface="KaiTi"/>
              <a:cs typeface="KaiTi"/>
              <a:sym typeface="KaiTi"/>
            </a:endParaRPr>
          </a:p>
          <a:p>
            <a:pPr indent="-3810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KaiTi"/>
              <a:buChar char="●"/>
            </a:pPr>
            <a:r>
              <a:rPr lang="zh-TW" sz="2400">
                <a:solidFill>
                  <a:schemeClr val="lt1"/>
                </a:solidFill>
                <a:latin typeface="KaiTi"/>
                <a:ea typeface="KaiTi"/>
                <a:cs typeface="KaiTi"/>
                <a:sym typeface="KaiTi"/>
              </a:rPr>
              <a:t>信仰上的失败</a:t>
            </a:r>
            <a:endParaRPr sz="2400">
              <a:solidFill>
                <a:schemeClr val="lt1"/>
              </a:solidFill>
              <a:latin typeface="KaiTi"/>
              <a:ea typeface="KaiTi"/>
              <a:cs typeface="KaiTi"/>
              <a:sym typeface="KaiTi"/>
            </a:endParaRPr>
          </a:p>
          <a:p>
            <a:pPr indent="-3810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KaiTi"/>
              <a:buChar char="●"/>
            </a:pPr>
            <a:r>
              <a:rPr lang="zh-TW" sz="2400">
                <a:solidFill>
                  <a:schemeClr val="lt1"/>
                </a:solidFill>
                <a:latin typeface="KaiTi"/>
                <a:ea typeface="KaiTi"/>
                <a:cs typeface="KaiTi"/>
                <a:sym typeface="KaiTi"/>
              </a:rPr>
              <a:t>道德上的失败</a:t>
            </a:r>
            <a:endParaRPr sz="2400">
              <a:solidFill>
                <a:schemeClr val="lt1"/>
              </a:solidFill>
              <a:latin typeface="KaiTi"/>
              <a:ea typeface="KaiTi"/>
              <a:cs typeface="KaiTi"/>
              <a:sym typeface="KaiTi"/>
            </a:endParaRPr>
          </a:p>
          <a:p>
            <a:pPr indent="-3810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KaiTi"/>
              <a:buChar char="●"/>
            </a:pPr>
            <a:r>
              <a:rPr lang="zh-TW" sz="2400">
                <a:solidFill>
                  <a:schemeClr val="lt1"/>
                </a:solidFill>
                <a:latin typeface="KaiTi"/>
                <a:ea typeface="KaiTi"/>
                <a:cs typeface="KaiTi"/>
                <a:sym typeface="KaiTi"/>
              </a:rPr>
              <a:t>政治上的失败</a:t>
            </a:r>
            <a:endParaRPr sz="2400">
              <a:solidFill>
                <a:schemeClr val="lt1"/>
              </a:solidFill>
              <a:latin typeface="KaiTi"/>
              <a:ea typeface="KaiTi"/>
              <a:cs typeface="KaiTi"/>
              <a:sym typeface="KaiT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KaiTi"/>
              <a:ea typeface="KaiTi"/>
              <a:cs typeface="KaiTi"/>
              <a:sym typeface="KaiT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>
                <a:solidFill>
                  <a:schemeClr val="lt1"/>
                </a:solidFill>
                <a:latin typeface="KaiTi"/>
                <a:ea typeface="KaiTi"/>
                <a:cs typeface="KaiTi"/>
                <a:sym typeface="KaiTi"/>
              </a:rPr>
              <a:t>神的责罚</a:t>
            </a:r>
            <a:endParaRPr sz="2400">
              <a:solidFill>
                <a:schemeClr val="lt1"/>
              </a:solidFill>
              <a:latin typeface="KaiTi"/>
              <a:ea typeface="KaiTi"/>
              <a:cs typeface="KaiTi"/>
              <a:sym typeface="KaiTi"/>
            </a:endParaRPr>
          </a:p>
          <a:p>
            <a:pPr indent="-3810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KaiTi"/>
              <a:buChar char="●"/>
            </a:pPr>
            <a:r>
              <a:rPr lang="zh-TW" sz="2400">
                <a:solidFill>
                  <a:schemeClr val="lt1"/>
                </a:solidFill>
                <a:latin typeface="KaiTi"/>
                <a:ea typeface="KaiTi"/>
                <a:cs typeface="KaiTi"/>
                <a:sym typeface="KaiTi"/>
              </a:rPr>
              <a:t>蛀虫</a:t>
            </a:r>
            <a:endParaRPr sz="2400">
              <a:solidFill>
                <a:schemeClr val="lt1"/>
              </a:solidFill>
              <a:latin typeface="KaiTi"/>
              <a:ea typeface="KaiTi"/>
              <a:cs typeface="KaiTi"/>
              <a:sym typeface="KaiTi"/>
            </a:endParaRPr>
          </a:p>
          <a:p>
            <a:pPr indent="-3810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KaiTi"/>
              <a:buChar char="●"/>
            </a:pPr>
            <a:r>
              <a:rPr lang="zh-TW" sz="2400">
                <a:solidFill>
                  <a:schemeClr val="lt1"/>
                </a:solidFill>
                <a:latin typeface="KaiTi"/>
                <a:ea typeface="KaiTi"/>
                <a:cs typeface="KaiTi"/>
                <a:sym typeface="KaiTi"/>
              </a:rPr>
              <a:t>狮子</a:t>
            </a:r>
            <a:endParaRPr sz="2400">
              <a:solidFill>
                <a:schemeClr val="lt1"/>
              </a:solidFill>
              <a:latin typeface="KaiTi"/>
              <a:ea typeface="KaiTi"/>
              <a:cs typeface="KaiTi"/>
              <a:sym typeface="KaiTi"/>
            </a:endParaRPr>
          </a:p>
          <a:p>
            <a:pPr indent="-3810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KaiTi"/>
              <a:buChar char="●"/>
            </a:pPr>
            <a:r>
              <a:rPr lang="zh-TW" sz="2400">
                <a:solidFill>
                  <a:schemeClr val="lt1"/>
                </a:solidFill>
                <a:latin typeface="KaiTi"/>
                <a:ea typeface="KaiTi"/>
                <a:cs typeface="KaiTi"/>
                <a:sym typeface="KaiTi"/>
              </a:rPr>
              <a:t>回到原处</a:t>
            </a:r>
            <a:endParaRPr sz="2400">
              <a:solidFill>
                <a:schemeClr val="lt1"/>
              </a:solidFill>
              <a:latin typeface="KaiTi"/>
              <a:ea typeface="KaiTi"/>
              <a:cs typeface="KaiTi"/>
              <a:sym typeface="KaiT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KaiTi"/>
              <a:ea typeface="KaiTi"/>
              <a:cs typeface="KaiTi"/>
              <a:sym typeface="KaiT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>
                <a:solidFill>
                  <a:schemeClr val="lt1"/>
                </a:solidFill>
                <a:latin typeface="KaiTi"/>
                <a:ea typeface="KaiTi"/>
                <a:cs typeface="KaiTi"/>
                <a:sym typeface="KaiTi"/>
              </a:rPr>
              <a:t>出路</a:t>
            </a:r>
            <a:endParaRPr sz="2400">
              <a:solidFill>
                <a:schemeClr val="lt1"/>
              </a:solidFill>
              <a:latin typeface="KaiTi"/>
              <a:ea typeface="KaiTi"/>
              <a:cs typeface="KaiTi"/>
              <a:sym typeface="KaiTi"/>
            </a:endParaRPr>
          </a:p>
          <a:p>
            <a:pPr indent="-3810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KaiTi"/>
              <a:buChar char="●"/>
            </a:pPr>
            <a:r>
              <a:rPr lang="zh-TW" sz="2400">
                <a:solidFill>
                  <a:schemeClr val="lt1"/>
                </a:solidFill>
                <a:latin typeface="KaiTi"/>
                <a:ea typeface="KaiTi"/>
                <a:cs typeface="KaiTi"/>
                <a:sym typeface="KaiTi"/>
              </a:rPr>
              <a:t>神 看似离开，实在等待</a:t>
            </a:r>
            <a:endParaRPr sz="2400">
              <a:solidFill>
                <a:schemeClr val="lt1"/>
              </a:solidFill>
              <a:latin typeface="KaiTi"/>
              <a:ea typeface="KaiTi"/>
              <a:cs typeface="KaiTi"/>
              <a:sym typeface="KaiTi"/>
            </a:endParaRPr>
          </a:p>
          <a:p>
            <a:pPr indent="-3810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KaiTi"/>
              <a:buChar char="●"/>
            </a:pPr>
            <a:r>
              <a:rPr lang="zh-TW" sz="2400">
                <a:solidFill>
                  <a:schemeClr val="lt1"/>
                </a:solidFill>
                <a:latin typeface="KaiTi"/>
                <a:ea typeface="KaiTi"/>
                <a:cs typeface="KaiTi"/>
                <a:sym typeface="KaiTi"/>
              </a:rPr>
              <a:t>民 自觉有罪，寻求主面</a:t>
            </a:r>
            <a:endParaRPr sz="2400">
              <a:solidFill>
                <a:schemeClr val="lt1"/>
              </a:solidFill>
              <a:latin typeface="KaiTi"/>
              <a:ea typeface="KaiTi"/>
              <a:cs typeface="KaiTi"/>
              <a:sym typeface="KaiTi"/>
            </a:endParaRPr>
          </a:p>
        </p:txBody>
      </p:sp>
      <p:sp>
        <p:nvSpPr>
          <p:cNvPr id="105" name="Google Shape;105;p2"/>
          <p:cNvSpPr txBox="1"/>
          <p:nvPr>
            <p:ph type="ctrTitle"/>
          </p:nvPr>
        </p:nvSpPr>
        <p:spPr>
          <a:xfrm>
            <a:off x="304800" y="228600"/>
            <a:ext cx="8534400" cy="8763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18275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2800"/>
              <a:buFont typeface="KaiTi"/>
              <a:buNone/>
            </a:pPr>
            <a:br>
              <a:rPr lang="zh-TW" sz="2800">
                <a:solidFill>
                  <a:srgbClr val="FFC000"/>
                </a:solidFill>
                <a:latin typeface="KaiTi"/>
                <a:ea typeface="KaiTi"/>
                <a:cs typeface="KaiTi"/>
                <a:sym typeface="KaiTi"/>
              </a:rPr>
            </a:br>
            <a:br>
              <a:rPr lang="zh-TW" sz="2800">
                <a:solidFill>
                  <a:srgbClr val="FFC000"/>
                </a:solidFill>
                <a:latin typeface="KaiTi"/>
                <a:ea typeface="KaiTi"/>
                <a:cs typeface="KaiTi"/>
                <a:sym typeface="KaiTi"/>
              </a:rPr>
            </a:br>
            <a:r>
              <a:rPr lang="zh-TW" sz="2800">
                <a:solidFill>
                  <a:srgbClr val="FFC000"/>
                </a:solidFill>
                <a:latin typeface="KaiTi"/>
                <a:ea typeface="KaiTi"/>
                <a:cs typeface="KaiTi"/>
                <a:sym typeface="KaiTi"/>
              </a:rPr>
              <a:t>何西阿书第五章 —— </a:t>
            </a:r>
            <a:r>
              <a:rPr lang="zh-TW" sz="2800">
                <a:solidFill>
                  <a:srgbClr val="FFC000"/>
                </a:solidFill>
                <a:latin typeface="KaiTi"/>
                <a:ea typeface="KaiTi"/>
                <a:cs typeface="KaiTi"/>
                <a:sym typeface="KaiTi"/>
              </a:rPr>
              <a:t>神对以色列民</a:t>
            </a:r>
            <a:r>
              <a:rPr lang="zh-TW" sz="2800">
                <a:solidFill>
                  <a:srgbClr val="FFC000"/>
                </a:solidFill>
                <a:latin typeface="KaiTi"/>
                <a:ea typeface="KaiTi"/>
                <a:cs typeface="KaiTi"/>
                <a:sym typeface="KaiTi"/>
              </a:rPr>
              <a:t>发怒</a:t>
            </a:r>
            <a:endParaRPr sz="2800">
              <a:solidFill>
                <a:srgbClr val="FFC000"/>
              </a:solidFill>
              <a:latin typeface="KaiTi"/>
              <a:ea typeface="KaiTi"/>
              <a:cs typeface="KaiTi"/>
              <a:sym typeface="KaiT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be9dd2d59d_0_3"/>
          <p:cNvSpPr/>
          <p:nvPr/>
        </p:nvSpPr>
        <p:spPr>
          <a:xfrm>
            <a:off x="609600" y="1371600"/>
            <a:ext cx="7848600" cy="52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300"/>
              </a:spcBef>
              <a:spcAft>
                <a:spcPts val="0"/>
              </a:spcAft>
              <a:buNone/>
            </a:pPr>
            <a:r>
              <a:rPr lang="zh-TW" sz="2200">
                <a:solidFill>
                  <a:schemeClr val="lt1"/>
                </a:solidFill>
                <a:latin typeface="KaiTi"/>
                <a:ea typeface="KaiTi"/>
                <a:cs typeface="KaiTi"/>
                <a:sym typeface="KaiTi"/>
              </a:rPr>
              <a:t>1 </a:t>
            </a:r>
            <a:r>
              <a:rPr lang="zh-TW" sz="2200">
                <a:solidFill>
                  <a:schemeClr val="lt1"/>
                </a:solidFill>
                <a:latin typeface="KaiTi"/>
                <a:ea typeface="KaiTi"/>
                <a:cs typeface="KaiTi"/>
                <a:sym typeface="KaiTi"/>
              </a:rPr>
              <a:t>“</a:t>
            </a:r>
            <a:r>
              <a:rPr lang="zh-TW" sz="2200">
                <a:solidFill>
                  <a:srgbClr val="00FFFF"/>
                </a:solidFill>
                <a:latin typeface="KaiTi"/>
                <a:ea typeface="KaiTi"/>
                <a:cs typeface="KaiTi"/>
                <a:sym typeface="KaiTi"/>
              </a:rPr>
              <a:t>众祭司啊，要听我的话！以色列家啊，要留心听！王家啊，要侧耳而听！</a:t>
            </a:r>
            <a:r>
              <a:rPr lang="zh-TW" sz="2200">
                <a:solidFill>
                  <a:schemeClr val="lt1"/>
                </a:solidFill>
                <a:latin typeface="KaiTi"/>
                <a:ea typeface="KaiTi"/>
                <a:cs typeface="KaiTi"/>
                <a:sym typeface="KaiTi"/>
              </a:rPr>
              <a:t>审判要临到你们，因你们在</a:t>
            </a:r>
            <a:r>
              <a:rPr lang="zh-TW" sz="220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米斯巴</a:t>
            </a:r>
            <a:r>
              <a:rPr lang="zh-TW" sz="2200">
                <a:solidFill>
                  <a:schemeClr val="lt1"/>
                </a:solidFill>
                <a:latin typeface="KaiTi"/>
                <a:ea typeface="KaiTi"/>
                <a:cs typeface="KaiTi"/>
                <a:sym typeface="KaiTi"/>
              </a:rPr>
              <a:t>如网罗，在</a:t>
            </a:r>
            <a:r>
              <a:rPr lang="zh-TW" sz="220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他泊山</a:t>
            </a:r>
            <a:r>
              <a:rPr lang="zh-TW" sz="2200">
                <a:solidFill>
                  <a:schemeClr val="lt1"/>
                </a:solidFill>
                <a:latin typeface="KaiTi"/>
                <a:ea typeface="KaiTi"/>
                <a:cs typeface="KaiTi"/>
                <a:sym typeface="KaiTi"/>
              </a:rPr>
              <a:t>如铺张的网。</a:t>
            </a:r>
            <a:endParaRPr sz="2200">
              <a:solidFill>
                <a:schemeClr val="lt1"/>
              </a:solidFill>
              <a:latin typeface="KaiTi"/>
              <a:ea typeface="KaiTi"/>
              <a:cs typeface="KaiTi"/>
              <a:sym typeface="KaiTi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zh-TW" sz="2200">
                <a:solidFill>
                  <a:schemeClr val="lt1"/>
                </a:solidFill>
                <a:latin typeface="KaiTi"/>
                <a:ea typeface="KaiTi"/>
                <a:cs typeface="KaiTi"/>
                <a:sym typeface="KaiTi"/>
              </a:rPr>
              <a:t>2 这些悖逆的人</a:t>
            </a:r>
            <a:r>
              <a:rPr lang="zh-TW" sz="220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肆行杀戮，罪孽极深</a:t>
            </a:r>
            <a:r>
              <a:rPr lang="zh-TW" sz="2200">
                <a:solidFill>
                  <a:schemeClr val="lt1"/>
                </a:solidFill>
                <a:latin typeface="KaiTi"/>
                <a:ea typeface="KaiTi"/>
                <a:cs typeface="KaiTi"/>
                <a:sym typeface="KaiTi"/>
              </a:rPr>
              <a:t>，我却斥责他们众人。</a:t>
            </a:r>
            <a:endParaRPr sz="2200">
              <a:solidFill>
                <a:schemeClr val="lt1"/>
              </a:solidFill>
              <a:latin typeface="KaiTi"/>
              <a:ea typeface="KaiTi"/>
              <a:cs typeface="KaiTi"/>
              <a:sym typeface="KaiTi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zh-TW" sz="2200">
                <a:solidFill>
                  <a:schemeClr val="lt1"/>
                </a:solidFill>
                <a:latin typeface="KaiTi"/>
                <a:ea typeface="KaiTi"/>
                <a:cs typeface="KaiTi"/>
                <a:sym typeface="KaiTi"/>
              </a:rPr>
              <a:t>3 以法莲为我所知，以色列不能向我隐藏。</a:t>
            </a:r>
            <a:r>
              <a:rPr lang="zh-TW" sz="2200">
                <a:solidFill>
                  <a:srgbClr val="FFFFFF"/>
                </a:solidFill>
                <a:latin typeface="KaiTi"/>
                <a:ea typeface="KaiTi"/>
                <a:cs typeface="KaiTi"/>
                <a:sym typeface="KaiTi"/>
              </a:rPr>
              <a:t>以法莲哪，现在你</a:t>
            </a:r>
            <a:r>
              <a:rPr lang="zh-TW" sz="220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行淫</a:t>
            </a:r>
            <a:r>
              <a:rPr lang="zh-TW" sz="2200">
                <a:solidFill>
                  <a:srgbClr val="FFFFFF"/>
                </a:solidFill>
                <a:latin typeface="KaiTi"/>
                <a:ea typeface="KaiTi"/>
                <a:cs typeface="KaiTi"/>
                <a:sym typeface="KaiTi"/>
              </a:rPr>
              <a:t>了，以色列被</a:t>
            </a:r>
            <a:r>
              <a:rPr lang="zh-TW" sz="220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玷污</a:t>
            </a:r>
            <a:r>
              <a:rPr lang="zh-TW" sz="2200">
                <a:solidFill>
                  <a:srgbClr val="FFFFFF"/>
                </a:solidFill>
                <a:latin typeface="KaiTi"/>
                <a:ea typeface="KaiTi"/>
                <a:cs typeface="KaiTi"/>
                <a:sym typeface="KaiTi"/>
              </a:rPr>
              <a:t>了</a:t>
            </a:r>
            <a:r>
              <a:rPr lang="zh-TW" sz="2200">
                <a:solidFill>
                  <a:schemeClr val="lt1"/>
                </a:solidFill>
                <a:latin typeface="KaiTi"/>
                <a:ea typeface="KaiTi"/>
                <a:cs typeface="KaiTi"/>
                <a:sym typeface="KaiTi"/>
              </a:rPr>
              <a:t>。 </a:t>
            </a:r>
            <a:endParaRPr sz="2200">
              <a:solidFill>
                <a:schemeClr val="lt1"/>
              </a:solidFill>
              <a:latin typeface="KaiTi"/>
              <a:ea typeface="KaiTi"/>
              <a:cs typeface="KaiTi"/>
              <a:sym typeface="KaiTi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zh-TW" sz="2200">
                <a:solidFill>
                  <a:schemeClr val="lt1"/>
                </a:solidFill>
                <a:latin typeface="KaiTi"/>
                <a:ea typeface="KaiTi"/>
                <a:cs typeface="KaiTi"/>
                <a:sym typeface="KaiTi"/>
              </a:rPr>
              <a:t>4 </a:t>
            </a:r>
            <a:r>
              <a:rPr lang="zh-TW" sz="2200">
                <a:solidFill>
                  <a:srgbClr val="00FFFF"/>
                </a:solidFill>
                <a:latin typeface="KaiTi"/>
                <a:ea typeface="KaiTi"/>
                <a:cs typeface="KaiTi"/>
                <a:sym typeface="KaiTi"/>
              </a:rPr>
              <a:t>他们所行的使他们不能归向神，因有淫心在他们里面，他们也不认识耶和华</a:t>
            </a:r>
            <a:r>
              <a:rPr lang="zh-TW" sz="2200">
                <a:solidFill>
                  <a:schemeClr val="lt1"/>
                </a:solidFill>
                <a:latin typeface="KaiTi"/>
                <a:ea typeface="KaiTi"/>
                <a:cs typeface="KaiTi"/>
                <a:sym typeface="KaiTi"/>
              </a:rPr>
              <a:t>。 </a:t>
            </a:r>
            <a:endParaRPr sz="2200">
              <a:solidFill>
                <a:schemeClr val="lt1"/>
              </a:solidFill>
              <a:latin typeface="KaiTi"/>
              <a:ea typeface="KaiTi"/>
              <a:cs typeface="KaiTi"/>
              <a:sym typeface="KaiTi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zh-TW" sz="2200">
                <a:solidFill>
                  <a:schemeClr val="lt1"/>
                </a:solidFill>
                <a:latin typeface="KaiTi"/>
                <a:ea typeface="KaiTi"/>
                <a:cs typeface="KaiTi"/>
                <a:sym typeface="KaiTi"/>
              </a:rPr>
              <a:t>5 以色列的</a:t>
            </a:r>
            <a:r>
              <a:rPr lang="zh-TW" sz="220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骄傲</a:t>
            </a:r>
            <a:r>
              <a:rPr lang="zh-TW" sz="2200">
                <a:solidFill>
                  <a:schemeClr val="lt1"/>
                </a:solidFill>
                <a:latin typeface="KaiTi"/>
                <a:ea typeface="KaiTi"/>
                <a:cs typeface="KaiTi"/>
                <a:sym typeface="KaiTi"/>
              </a:rPr>
              <a:t>当面见证自己，故此，以色列和以法莲必因自己的罪孽跌倒，犹大也必与他们一同跌倒。 </a:t>
            </a:r>
            <a:endParaRPr sz="2200">
              <a:solidFill>
                <a:schemeClr val="lt1"/>
              </a:solidFill>
              <a:latin typeface="KaiTi"/>
              <a:ea typeface="KaiTi"/>
              <a:cs typeface="KaiTi"/>
              <a:sym typeface="KaiTi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zh-TW" sz="2200">
                <a:solidFill>
                  <a:schemeClr val="lt1"/>
                </a:solidFill>
                <a:latin typeface="KaiTi"/>
                <a:ea typeface="KaiTi"/>
                <a:cs typeface="KaiTi"/>
                <a:sym typeface="KaiTi"/>
              </a:rPr>
              <a:t>6 他们必牵着牛羊去寻求耶和华却寻不见，他已经转去离开他们。 </a:t>
            </a:r>
            <a:endParaRPr sz="2200">
              <a:solidFill>
                <a:schemeClr val="lt1"/>
              </a:solidFill>
              <a:latin typeface="KaiTi"/>
              <a:ea typeface="KaiTi"/>
              <a:cs typeface="KaiTi"/>
              <a:sym typeface="KaiTi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600"/>
              </a:spcAft>
              <a:buNone/>
            </a:pPr>
            <a:r>
              <a:rPr lang="zh-TW" sz="2200">
                <a:solidFill>
                  <a:schemeClr val="lt1"/>
                </a:solidFill>
                <a:latin typeface="KaiTi"/>
                <a:ea typeface="KaiTi"/>
                <a:cs typeface="KaiTi"/>
                <a:sym typeface="KaiTi"/>
              </a:rPr>
              <a:t>7 他们向耶和华</a:t>
            </a:r>
            <a:r>
              <a:rPr lang="zh-TW" sz="220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行事诡诈</a:t>
            </a:r>
            <a:r>
              <a:rPr lang="zh-TW" sz="2200">
                <a:solidFill>
                  <a:schemeClr val="lt1"/>
                </a:solidFill>
                <a:latin typeface="KaiTi"/>
                <a:ea typeface="KaiTi"/>
                <a:cs typeface="KaiTi"/>
                <a:sym typeface="KaiTi"/>
              </a:rPr>
              <a:t>，</a:t>
            </a:r>
            <a:r>
              <a:rPr lang="zh-TW" sz="220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生了私子</a:t>
            </a:r>
            <a:r>
              <a:rPr lang="zh-TW" sz="2200">
                <a:solidFill>
                  <a:schemeClr val="lt1"/>
                </a:solidFill>
                <a:latin typeface="KaiTi"/>
                <a:ea typeface="KaiTi"/>
                <a:cs typeface="KaiTi"/>
                <a:sym typeface="KaiTi"/>
              </a:rPr>
              <a:t>，到了月朔他们与他们的地业必被吞灭。</a:t>
            </a:r>
            <a:endParaRPr sz="2200">
              <a:solidFill>
                <a:schemeClr val="lt1"/>
              </a:solidFill>
              <a:latin typeface="KaiTi"/>
              <a:ea typeface="KaiTi"/>
              <a:cs typeface="KaiTi"/>
              <a:sym typeface="KaiTi"/>
            </a:endParaRPr>
          </a:p>
        </p:txBody>
      </p:sp>
      <p:sp>
        <p:nvSpPr>
          <p:cNvPr id="112" name="Google Shape;112;gbe9dd2d59d_0_3"/>
          <p:cNvSpPr txBox="1"/>
          <p:nvPr>
            <p:ph type="ctrTitle"/>
          </p:nvPr>
        </p:nvSpPr>
        <p:spPr>
          <a:xfrm>
            <a:off x="304800" y="228600"/>
            <a:ext cx="8534400" cy="8763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18275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2800"/>
              <a:buFont typeface="KaiTi"/>
              <a:buNone/>
            </a:pPr>
            <a:r>
              <a:rPr lang="zh-TW" sz="2800">
                <a:solidFill>
                  <a:srgbClr val="FFC000"/>
                </a:solidFill>
                <a:latin typeface="KaiTi"/>
                <a:ea typeface="KaiTi"/>
                <a:cs typeface="KaiTi"/>
                <a:sym typeface="KaiTi"/>
              </a:rPr>
              <a:t>以色列民</a:t>
            </a:r>
            <a:r>
              <a:rPr lang="zh-TW" sz="2800">
                <a:solidFill>
                  <a:srgbClr val="FFC000"/>
                </a:solidFill>
                <a:latin typeface="KaiTi"/>
                <a:ea typeface="KaiTi"/>
                <a:cs typeface="KaiTi"/>
                <a:sym typeface="KaiTi"/>
              </a:rPr>
              <a:t>信仰和道德上</a:t>
            </a:r>
            <a:r>
              <a:rPr lang="zh-TW" sz="2800">
                <a:solidFill>
                  <a:srgbClr val="FFC000"/>
                </a:solidFill>
                <a:latin typeface="KaiTi"/>
                <a:ea typeface="KaiTi"/>
                <a:cs typeface="KaiTi"/>
                <a:sym typeface="KaiTi"/>
              </a:rPr>
              <a:t>的</a:t>
            </a:r>
            <a:r>
              <a:rPr lang="zh-TW" sz="2800">
                <a:solidFill>
                  <a:srgbClr val="FFC000"/>
                </a:solidFill>
                <a:latin typeface="KaiTi"/>
                <a:ea typeface="KaiTi"/>
                <a:cs typeface="KaiTi"/>
                <a:sym typeface="KaiTi"/>
              </a:rPr>
              <a:t>失败</a:t>
            </a:r>
            <a:endParaRPr sz="2800">
              <a:solidFill>
                <a:srgbClr val="FFC000"/>
              </a:solidFill>
              <a:latin typeface="KaiTi"/>
              <a:ea typeface="KaiTi"/>
              <a:cs typeface="KaiTi"/>
              <a:sym typeface="KaiT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be9dd2d59d_0_29"/>
          <p:cNvSpPr txBox="1"/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anchorCtr="0" anchor="b" bIns="0" lIns="0" spcFirstLastPara="1" rIns="0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以色列民信仰和道德上的失败</a:t>
            </a:r>
            <a:endParaRPr/>
          </a:p>
        </p:txBody>
      </p:sp>
      <p:sp>
        <p:nvSpPr>
          <p:cNvPr id="119" name="Google Shape;119;gbe9dd2d59d_0_29"/>
          <p:cNvSpPr txBox="1"/>
          <p:nvPr>
            <p:ph idx="1" type="body"/>
          </p:nvPr>
        </p:nvSpPr>
        <p:spPr>
          <a:xfrm>
            <a:off x="457200" y="1935480"/>
            <a:ext cx="8229600" cy="4389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>
                <a:latin typeface="KaiTi"/>
                <a:ea typeface="KaiTi"/>
                <a:cs typeface="KaiTi"/>
                <a:sym typeface="KaiTi"/>
              </a:rPr>
              <a:t>祭司，民众，王家，各个阶层都犯罪</a:t>
            </a:r>
            <a:endParaRPr sz="2400">
              <a:latin typeface="KaiTi"/>
              <a:ea typeface="KaiTi"/>
              <a:cs typeface="KaiTi"/>
              <a:sym typeface="KaiTi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KaiTi"/>
              <a:buChar char="●"/>
            </a:pPr>
            <a:r>
              <a:rPr lang="zh-TW" sz="2400">
                <a:latin typeface="KaiTi"/>
                <a:ea typeface="KaiTi"/>
                <a:cs typeface="KaiTi"/>
                <a:sym typeface="KaiTi"/>
              </a:rPr>
              <a:t>信仰上的失败</a:t>
            </a:r>
            <a:endParaRPr sz="2400">
              <a:latin typeface="KaiTi"/>
              <a:ea typeface="KaiTi"/>
              <a:cs typeface="KaiTi"/>
              <a:sym typeface="KaiTi"/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Font typeface="KaiTi"/>
              <a:buChar char="○"/>
            </a:pPr>
            <a:r>
              <a:rPr lang="zh-TW">
                <a:latin typeface="KaiTi"/>
                <a:ea typeface="KaiTi"/>
                <a:cs typeface="KaiTi"/>
                <a:sym typeface="KaiTi"/>
              </a:rPr>
              <a:t>到处建立祭坛拜偶像（在米斯巴如网罗，在他泊山如铺张的网）</a:t>
            </a:r>
            <a:endParaRPr>
              <a:latin typeface="KaiTi"/>
              <a:ea typeface="KaiTi"/>
              <a:cs typeface="KaiTi"/>
              <a:sym typeface="KaiTi"/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Font typeface="KaiTi"/>
              <a:buChar char="○"/>
            </a:pPr>
            <a:r>
              <a:rPr lang="zh-TW">
                <a:latin typeface="KaiTi"/>
                <a:ea typeface="KaiTi"/>
                <a:cs typeface="KaiTi"/>
                <a:sym typeface="KaiTi"/>
              </a:rPr>
              <a:t>骄傲，虚伪地敬拜（神转离不看祭物）</a:t>
            </a:r>
            <a:endParaRPr>
              <a:latin typeface="KaiTi"/>
              <a:ea typeface="KaiTi"/>
              <a:cs typeface="KaiTi"/>
              <a:sym typeface="KaiTi"/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Font typeface="KaiTi"/>
              <a:buChar char="○"/>
            </a:pPr>
            <a:r>
              <a:rPr lang="zh-TW">
                <a:latin typeface="KaiTi"/>
                <a:ea typeface="KaiTi"/>
                <a:cs typeface="KaiTi"/>
                <a:sym typeface="KaiTi"/>
              </a:rPr>
              <a:t>行事诡诈，生了私子（表面看属于神，实则败坏）</a:t>
            </a:r>
            <a:endParaRPr>
              <a:latin typeface="KaiTi"/>
              <a:ea typeface="KaiTi"/>
              <a:cs typeface="KaiTi"/>
              <a:sym typeface="KaiTi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KaiTi"/>
              <a:buChar char="●"/>
            </a:pPr>
            <a:r>
              <a:rPr lang="zh-TW" sz="2400">
                <a:latin typeface="KaiTi"/>
                <a:ea typeface="KaiTi"/>
                <a:cs typeface="KaiTi"/>
                <a:sym typeface="KaiTi"/>
              </a:rPr>
              <a:t>道德上的失败</a:t>
            </a:r>
            <a:endParaRPr sz="2400">
              <a:latin typeface="KaiTi"/>
              <a:ea typeface="KaiTi"/>
              <a:cs typeface="KaiTi"/>
              <a:sym typeface="KaiTi"/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Font typeface="KaiTi"/>
              <a:buChar char="○"/>
            </a:pPr>
            <a:r>
              <a:rPr lang="zh-TW" sz="2400">
                <a:latin typeface="KaiTi"/>
                <a:ea typeface="KaiTi"/>
                <a:cs typeface="KaiTi"/>
                <a:sym typeface="KaiTi"/>
              </a:rPr>
              <a:t>肆行杀戮</a:t>
            </a:r>
            <a:r>
              <a:rPr lang="zh-TW">
                <a:latin typeface="KaiTi"/>
                <a:ea typeface="KaiTi"/>
                <a:cs typeface="KaiTi"/>
                <a:sym typeface="KaiTi"/>
              </a:rPr>
              <a:t>（献祭婴孩）</a:t>
            </a:r>
            <a:r>
              <a:rPr lang="zh-TW" sz="2400">
                <a:latin typeface="KaiTi"/>
                <a:ea typeface="KaiTi"/>
                <a:cs typeface="KaiTi"/>
                <a:sym typeface="KaiTi"/>
              </a:rPr>
              <a:t>，行淫</a:t>
            </a:r>
            <a:r>
              <a:rPr lang="zh-TW">
                <a:latin typeface="KaiTi"/>
                <a:ea typeface="KaiTi"/>
                <a:cs typeface="KaiTi"/>
                <a:sym typeface="KaiTi"/>
              </a:rPr>
              <a:t>（可能指淫乱的偶像崇拜方式）</a:t>
            </a:r>
            <a:endParaRPr>
              <a:latin typeface="KaiTi"/>
              <a:ea typeface="KaiTi"/>
              <a:cs typeface="KaiTi"/>
              <a:sym typeface="KaiTi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KaiTi"/>
              <a:buChar char="●"/>
            </a:pPr>
            <a:r>
              <a:rPr lang="zh-TW" sz="2400">
                <a:latin typeface="KaiTi"/>
                <a:ea typeface="KaiTi"/>
                <a:cs typeface="KaiTi"/>
                <a:sym typeface="KaiTi"/>
              </a:rPr>
              <a:t>根本的失败：他们所行的使他们</a:t>
            </a:r>
            <a:r>
              <a:rPr lang="zh-TW" sz="240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不能归向神</a:t>
            </a:r>
            <a:r>
              <a:rPr lang="zh-TW" sz="2400">
                <a:latin typeface="KaiTi"/>
                <a:ea typeface="KaiTi"/>
                <a:cs typeface="KaiTi"/>
                <a:sym typeface="KaiTi"/>
              </a:rPr>
              <a:t>，因有淫心在他们里面，他们</a:t>
            </a:r>
            <a:r>
              <a:rPr lang="zh-TW" sz="240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也不认识耶和华</a:t>
            </a:r>
            <a:r>
              <a:rPr lang="zh-TW" sz="2400">
                <a:latin typeface="KaiTi"/>
                <a:ea typeface="KaiTi"/>
                <a:cs typeface="KaiTi"/>
                <a:sym typeface="KaiTi"/>
              </a:rPr>
              <a:t>。</a:t>
            </a:r>
            <a:endParaRPr sz="2400">
              <a:latin typeface="KaiTi"/>
              <a:ea typeface="KaiTi"/>
              <a:cs typeface="KaiTi"/>
              <a:sym typeface="KaiT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be9dd2d59d_0_22"/>
          <p:cNvSpPr txBox="1"/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anchorCtr="0" anchor="b" bIns="0" lIns="0" spcFirstLastPara="1" rIns="0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讨论分享：</a:t>
            </a:r>
            <a:endParaRPr/>
          </a:p>
        </p:txBody>
      </p:sp>
      <p:sp>
        <p:nvSpPr>
          <p:cNvPr id="126" name="Google Shape;126;gbe9dd2d59d_0_22"/>
          <p:cNvSpPr txBox="1"/>
          <p:nvPr>
            <p:ph idx="1" type="body"/>
          </p:nvPr>
        </p:nvSpPr>
        <p:spPr>
          <a:xfrm>
            <a:off x="457200" y="1935475"/>
            <a:ext cx="8229600" cy="4756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sz="2400">
                <a:latin typeface="KaiTi"/>
                <a:ea typeface="KaiTi"/>
                <a:cs typeface="KaiTi"/>
                <a:sym typeface="KaiTi"/>
              </a:rPr>
              <a:t>1）第4节，“他们所行的使他们不能归向神，因有淫心在他们里面，他们也不认识耶和华。” </a:t>
            </a:r>
            <a:endParaRPr sz="2400">
              <a:latin typeface="KaiTi"/>
              <a:ea typeface="KaiTi"/>
              <a:cs typeface="KaiTi"/>
              <a:sym typeface="KaiTi"/>
            </a:endParaRPr>
          </a:p>
          <a:p>
            <a:pPr indent="0" lvl="0" marL="0" marR="0" rtl="0" algn="l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zh-TW" sz="2400">
                <a:latin typeface="KaiTi"/>
                <a:ea typeface="KaiTi"/>
                <a:cs typeface="KaiTi"/>
                <a:sym typeface="KaiTi"/>
              </a:rPr>
              <a:t>以色列人在“行为”和“心里”有哪些问题，让他们不能归向神认识神？在当今的社会中，人们有哪些“行为”和“心里”的问题阻碍人归向神？</a:t>
            </a:r>
            <a:endParaRPr sz="2400">
              <a:latin typeface="KaiTi"/>
              <a:ea typeface="KaiTi"/>
              <a:cs typeface="KaiTi"/>
              <a:sym typeface="KaiTi"/>
            </a:endParaRPr>
          </a:p>
          <a:p>
            <a:pPr indent="0" lvl="0" marL="0" marR="0" rtl="0" algn="l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zh-TW" sz="2400">
                <a:latin typeface="KaiTi"/>
                <a:ea typeface="KaiTi"/>
                <a:cs typeface="KaiTi"/>
                <a:sym typeface="KaiTi"/>
              </a:rPr>
              <a:t>2）现在的社会风气和当时的以色列的文化有没有什么相似的地方？以色列人被神拣选，历史上一直有神带领，但随从外邦文化，在信仰和道德上堕落，给我们什么警示？教会应该如何面对世俗文化的压力？</a:t>
            </a:r>
            <a:endParaRPr sz="2400">
              <a:latin typeface="KaiTi"/>
              <a:ea typeface="KaiTi"/>
              <a:cs typeface="KaiTi"/>
              <a:sym typeface="KaiTi"/>
            </a:endParaRPr>
          </a:p>
          <a:p>
            <a:pPr indent="0" lvl="0" marL="0" marR="0" rtl="0" algn="l">
              <a:lnSpc>
                <a:spcPct val="9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lang="zh-TW" sz="2400">
                <a:latin typeface="KaiTi"/>
                <a:ea typeface="KaiTi"/>
                <a:cs typeface="KaiTi"/>
                <a:sym typeface="KaiTi"/>
              </a:rPr>
              <a:t>3）以色列人“向耶和华行事诡诈，生了私子”，把不属于神的说成是属于神的，表面属神，实则是“私子”，我们会不会犯类似的错误？</a:t>
            </a:r>
            <a:endParaRPr b="1" sz="2400">
              <a:latin typeface="Caveat"/>
              <a:ea typeface="Caveat"/>
              <a:cs typeface="Caveat"/>
              <a:sym typeface="Cavea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3"/>
          <p:cNvSpPr/>
          <p:nvPr/>
        </p:nvSpPr>
        <p:spPr>
          <a:xfrm>
            <a:off x="609600" y="1197975"/>
            <a:ext cx="7924800" cy="542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>
                <a:solidFill>
                  <a:schemeClr val="lt1"/>
                </a:solidFill>
                <a:latin typeface="KaiTi"/>
                <a:ea typeface="KaiTi"/>
                <a:cs typeface="KaiTi"/>
                <a:sym typeface="KaiTi"/>
              </a:rPr>
              <a:t>8 “你们当在基比亚吹角，在拉玛吹号，在伯亚文吹出大声，说：‘便雅悯哪，有仇敌在你后头！’ </a:t>
            </a:r>
            <a:endParaRPr sz="2200">
              <a:solidFill>
                <a:schemeClr val="lt1"/>
              </a:solidFill>
              <a:latin typeface="KaiTi"/>
              <a:ea typeface="KaiTi"/>
              <a:cs typeface="KaiTi"/>
              <a:sym typeface="KaiT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zh-TW" sz="2200">
                <a:solidFill>
                  <a:schemeClr val="lt1"/>
                </a:solidFill>
                <a:latin typeface="KaiTi"/>
                <a:ea typeface="KaiTi"/>
                <a:cs typeface="KaiTi"/>
                <a:sym typeface="KaiTi"/>
              </a:rPr>
              <a:t>9 在责罚的日子，以法莲必变为荒场。我在以色列支派中指示将来必成的事。</a:t>
            </a:r>
            <a:endParaRPr sz="2200">
              <a:solidFill>
                <a:schemeClr val="lt1"/>
              </a:solidFill>
              <a:latin typeface="KaiTi"/>
              <a:ea typeface="KaiTi"/>
              <a:cs typeface="KaiTi"/>
              <a:sym typeface="KaiT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zh-TW" sz="2200">
                <a:solidFill>
                  <a:schemeClr val="lt1"/>
                </a:solidFill>
                <a:latin typeface="KaiTi"/>
                <a:ea typeface="KaiTi"/>
                <a:cs typeface="KaiTi"/>
                <a:sym typeface="KaiTi"/>
              </a:rPr>
              <a:t>10 犹大的首领如同挪移地界的人，我必将愤怒倒在他们身上，如水一般。 </a:t>
            </a:r>
            <a:endParaRPr sz="2200">
              <a:solidFill>
                <a:schemeClr val="lt1"/>
              </a:solidFill>
              <a:latin typeface="KaiTi"/>
              <a:ea typeface="KaiTi"/>
              <a:cs typeface="KaiTi"/>
              <a:sym typeface="KaiT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zh-TW" sz="2200">
                <a:solidFill>
                  <a:schemeClr val="lt1"/>
                </a:solidFill>
                <a:latin typeface="KaiTi"/>
                <a:ea typeface="KaiTi"/>
                <a:cs typeface="KaiTi"/>
                <a:sym typeface="KaiTi"/>
              </a:rPr>
              <a:t>11 以法莲因乐从人的命令，就受欺压，被审判压碎。 </a:t>
            </a:r>
            <a:endParaRPr sz="2200">
              <a:solidFill>
                <a:schemeClr val="lt1"/>
              </a:solidFill>
              <a:latin typeface="KaiTi"/>
              <a:ea typeface="KaiTi"/>
              <a:cs typeface="KaiTi"/>
              <a:sym typeface="KaiT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zh-TW" sz="2200">
                <a:solidFill>
                  <a:schemeClr val="lt1"/>
                </a:solidFill>
                <a:latin typeface="KaiTi"/>
                <a:ea typeface="KaiTi"/>
                <a:cs typeface="KaiTi"/>
                <a:sym typeface="KaiTi"/>
              </a:rPr>
              <a:t>12 </a:t>
            </a:r>
            <a:r>
              <a:rPr lang="zh-TW" sz="220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我使以法莲如虫蛀之物，使犹大家如朽烂之木</a:t>
            </a:r>
            <a:r>
              <a:rPr lang="zh-TW" sz="2200">
                <a:solidFill>
                  <a:schemeClr val="lt1"/>
                </a:solidFill>
                <a:latin typeface="KaiTi"/>
                <a:ea typeface="KaiTi"/>
                <a:cs typeface="KaiTi"/>
                <a:sym typeface="KaiTi"/>
              </a:rPr>
              <a:t>。 </a:t>
            </a:r>
            <a:endParaRPr sz="2200">
              <a:solidFill>
                <a:schemeClr val="lt1"/>
              </a:solidFill>
              <a:latin typeface="KaiTi"/>
              <a:ea typeface="KaiTi"/>
              <a:cs typeface="KaiTi"/>
              <a:sym typeface="KaiT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zh-TW" sz="2200">
                <a:solidFill>
                  <a:schemeClr val="lt1"/>
                </a:solidFill>
                <a:latin typeface="KaiTi"/>
                <a:ea typeface="KaiTi"/>
                <a:cs typeface="KaiTi"/>
                <a:sym typeface="KaiTi"/>
              </a:rPr>
              <a:t>13 以法莲见自己有病，犹大见自己有伤，他们就打发人往亚述去见耶雷布王，他却不能医治你们，不能治好你们的伤。 </a:t>
            </a:r>
            <a:endParaRPr sz="2200">
              <a:solidFill>
                <a:schemeClr val="lt1"/>
              </a:solidFill>
              <a:latin typeface="KaiTi"/>
              <a:ea typeface="KaiTi"/>
              <a:cs typeface="KaiTi"/>
              <a:sym typeface="KaiT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zh-TW" sz="2200">
                <a:solidFill>
                  <a:schemeClr val="lt1"/>
                </a:solidFill>
                <a:latin typeface="KaiTi"/>
                <a:ea typeface="KaiTi"/>
                <a:cs typeface="KaiTi"/>
                <a:sym typeface="KaiTi"/>
              </a:rPr>
              <a:t>14 </a:t>
            </a:r>
            <a:r>
              <a:rPr lang="zh-TW" sz="220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我必向以法莲如狮子，向犹大家如少壮狮子。</a:t>
            </a:r>
            <a:r>
              <a:rPr lang="zh-TW" sz="2200">
                <a:solidFill>
                  <a:schemeClr val="lt1"/>
                </a:solidFill>
                <a:latin typeface="KaiTi"/>
                <a:ea typeface="KaiTi"/>
                <a:cs typeface="KaiTi"/>
                <a:sym typeface="KaiTi"/>
              </a:rPr>
              <a:t>我必撕裂而去，我要夺去，无人搭救。</a:t>
            </a:r>
            <a:endParaRPr sz="2200">
              <a:solidFill>
                <a:schemeClr val="lt1"/>
              </a:solidFill>
              <a:latin typeface="KaiTi"/>
              <a:ea typeface="KaiTi"/>
              <a:cs typeface="KaiTi"/>
              <a:sym typeface="KaiTi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zh-TW" sz="2200">
                <a:solidFill>
                  <a:schemeClr val="lt1"/>
                </a:solidFill>
                <a:latin typeface="KaiTi"/>
                <a:ea typeface="KaiTi"/>
                <a:cs typeface="KaiTi"/>
                <a:sym typeface="KaiTi"/>
              </a:rPr>
              <a:t>15 “</a:t>
            </a:r>
            <a:r>
              <a:rPr lang="zh-TW" sz="2200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我要回到原处</a:t>
            </a:r>
            <a:r>
              <a:rPr lang="zh-TW" sz="2200">
                <a:solidFill>
                  <a:schemeClr val="lt1"/>
                </a:solidFill>
                <a:latin typeface="KaiTi"/>
                <a:ea typeface="KaiTi"/>
                <a:cs typeface="KaiTi"/>
                <a:sym typeface="KaiTi"/>
              </a:rPr>
              <a:t>，等他们自觉有罪，寻求我面。他们在急难的时候，必切切寻求我。”</a:t>
            </a:r>
            <a:endParaRPr sz="2200">
              <a:solidFill>
                <a:schemeClr val="lt1"/>
              </a:solidFill>
              <a:latin typeface="KaiTi"/>
              <a:ea typeface="KaiTi"/>
              <a:cs typeface="KaiTi"/>
              <a:sym typeface="KaiTi"/>
            </a:endParaRPr>
          </a:p>
        </p:txBody>
      </p:sp>
      <p:sp>
        <p:nvSpPr>
          <p:cNvPr id="133" name="Google Shape;133;p3"/>
          <p:cNvSpPr txBox="1"/>
          <p:nvPr>
            <p:ph type="ctrTitle"/>
          </p:nvPr>
        </p:nvSpPr>
        <p:spPr>
          <a:xfrm>
            <a:off x="304800" y="228600"/>
            <a:ext cx="8534400" cy="8763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18275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200"/>
              <a:buFont typeface="KaiTi"/>
              <a:buNone/>
            </a:pPr>
            <a:r>
              <a:rPr lang="zh-TW" sz="3200">
                <a:solidFill>
                  <a:srgbClr val="FFC000"/>
                </a:solidFill>
                <a:latin typeface="KaiTi"/>
                <a:ea typeface="KaiTi"/>
                <a:cs typeface="KaiTi"/>
                <a:sym typeface="KaiTi"/>
              </a:rPr>
              <a:t>以色列人在政治上的失败和神的责罚</a:t>
            </a:r>
            <a:endParaRPr sz="3200">
              <a:solidFill>
                <a:srgbClr val="FFC000"/>
              </a:solidFill>
              <a:latin typeface="KaiTi"/>
              <a:ea typeface="KaiTi"/>
              <a:cs typeface="KaiTi"/>
              <a:sym typeface="KaiT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" name="Google Shape;139;gbe9dd2d59d_0_4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79325" cy="6884501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gbe9dd2d59d_0_49"/>
          <p:cNvSpPr txBox="1"/>
          <p:nvPr/>
        </p:nvSpPr>
        <p:spPr>
          <a:xfrm>
            <a:off x="5462975" y="4945950"/>
            <a:ext cx="29265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2600">
                <a:latin typeface="Constantia"/>
                <a:ea typeface="Constantia"/>
                <a:cs typeface="Constantia"/>
                <a:sym typeface="Constantia"/>
              </a:rPr>
              <a:t>参见：王下15-17</a:t>
            </a:r>
            <a:endParaRPr b="1" sz="2600"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be9dd2d59d_0_43"/>
          <p:cNvSpPr txBox="1"/>
          <p:nvPr>
            <p:ph idx="1" type="body"/>
          </p:nvPr>
        </p:nvSpPr>
        <p:spPr>
          <a:xfrm>
            <a:off x="457200" y="546298"/>
            <a:ext cx="8229600" cy="5778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6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以色列民政治上的失败</a:t>
            </a:r>
            <a:endParaRPr sz="2400">
              <a:latin typeface="KaiTi"/>
              <a:ea typeface="KaiTi"/>
              <a:cs typeface="KaiTi"/>
              <a:sym typeface="KaiT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>
                <a:latin typeface="KaiTi"/>
                <a:ea typeface="KaiTi"/>
                <a:cs typeface="KaiTi"/>
                <a:sym typeface="KaiTi"/>
              </a:rPr>
              <a:t>以色列（北国），犹大（南国）都有失败，被神责罚</a:t>
            </a:r>
            <a:endParaRPr sz="2400">
              <a:latin typeface="KaiTi"/>
              <a:ea typeface="KaiTi"/>
              <a:cs typeface="KaiTi"/>
              <a:sym typeface="KaiTi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KaiTi"/>
              <a:buChar char="●"/>
            </a:pPr>
            <a:r>
              <a:rPr lang="zh-TW" sz="2400">
                <a:latin typeface="KaiTi"/>
                <a:ea typeface="KaiTi"/>
                <a:cs typeface="KaiTi"/>
                <a:sym typeface="KaiTi"/>
              </a:rPr>
              <a:t>南北两国夹在大国之间（亚述，埃及），拉拢外族和本族争战</a:t>
            </a:r>
            <a:endParaRPr sz="2400">
              <a:latin typeface="KaiTi"/>
              <a:ea typeface="KaiTi"/>
              <a:cs typeface="KaiTi"/>
              <a:sym typeface="KaiTi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KaiTi"/>
              <a:buChar char="●"/>
            </a:pPr>
            <a:r>
              <a:rPr lang="zh-TW" sz="2400">
                <a:latin typeface="KaiTi"/>
                <a:ea typeface="KaiTi"/>
                <a:cs typeface="KaiTi"/>
                <a:sym typeface="KaiTi"/>
              </a:rPr>
              <a:t>离弃神，用人的办法来解决问题，结局是变为荒场</a:t>
            </a:r>
            <a:endParaRPr sz="2400">
              <a:latin typeface="KaiTi"/>
              <a:ea typeface="KaiTi"/>
              <a:cs typeface="KaiTi"/>
              <a:sym typeface="KaiT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latin typeface="KaiTi"/>
              <a:ea typeface="KaiTi"/>
              <a:cs typeface="KaiTi"/>
              <a:sym typeface="KaiT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6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神的责罚</a:t>
            </a:r>
            <a:endParaRPr sz="3600">
              <a:solidFill>
                <a:schemeClr val="lt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KaiTi"/>
              <a:buChar char="●"/>
            </a:pPr>
            <a:r>
              <a:rPr lang="zh-TW" sz="2400">
                <a:latin typeface="KaiTi"/>
                <a:ea typeface="KaiTi"/>
                <a:cs typeface="KaiTi"/>
                <a:sym typeface="KaiTi"/>
              </a:rPr>
              <a:t>如虫蛀一般，渐渐衰微朽坏（日常的难处）</a:t>
            </a:r>
            <a:endParaRPr sz="2400">
              <a:latin typeface="KaiTi"/>
              <a:ea typeface="KaiTi"/>
              <a:cs typeface="KaiTi"/>
              <a:sym typeface="KaiTi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KaiTi"/>
              <a:buChar char="●"/>
            </a:pPr>
            <a:r>
              <a:rPr lang="zh-TW" sz="2400">
                <a:latin typeface="KaiTi"/>
                <a:ea typeface="KaiTi"/>
                <a:cs typeface="KaiTi"/>
                <a:sym typeface="KaiTi"/>
              </a:rPr>
              <a:t>如狮子般撕裂，夺去（大的灾祸）</a:t>
            </a:r>
            <a:endParaRPr sz="2400">
              <a:latin typeface="KaiTi"/>
              <a:ea typeface="KaiTi"/>
              <a:cs typeface="KaiTi"/>
              <a:sym typeface="KaiTi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KaiTi"/>
              <a:buChar char="●"/>
            </a:pPr>
            <a:r>
              <a:rPr lang="zh-TW" sz="2400">
                <a:latin typeface="KaiTi"/>
                <a:ea typeface="KaiTi"/>
                <a:cs typeface="KaiTi"/>
                <a:sym typeface="KaiTi"/>
              </a:rPr>
              <a:t>回到原处（任凭而行）</a:t>
            </a:r>
            <a:endParaRPr sz="2400">
              <a:latin typeface="KaiTi"/>
              <a:ea typeface="KaiTi"/>
              <a:cs typeface="KaiTi"/>
              <a:sym typeface="KaiT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be9dd2d59d_0_37"/>
          <p:cNvSpPr txBox="1"/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anchorCtr="0" anchor="b" bIns="0" lIns="0" spcFirstLastPara="1" rIns="0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讨论分享：</a:t>
            </a:r>
            <a:endParaRPr/>
          </a:p>
        </p:txBody>
      </p:sp>
      <p:sp>
        <p:nvSpPr>
          <p:cNvPr id="153" name="Google Shape;153;gbe9dd2d59d_0_37"/>
          <p:cNvSpPr txBox="1"/>
          <p:nvPr>
            <p:ph idx="1" type="body"/>
          </p:nvPr>
        </p:nvSpPr>
        <p:spPr>
          <a:xfrm>
            <a:off x="457200" y="1935475"/>
            <a:ext cx="8229600" cy="4756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sz="2400">
                <a:latin typeface="KaiTi"/>
                <a:ea typeface="KaiTi"/>
                <a:cs typeface="KaiTi"/>
                <a:sym typeface="KaiTi"/>
              </a:rPr>
              <a:t>1）第13节，“以法莲见自己有病，犹大见自己有伤，他们就打发人往亚述去见耶雷布王，他却不能医治你们，不能治好你们的伤”</a:t>
            </a:r>
            <a:endParaRPr sz="2400">
              <a:latin typeface="KaiTi"/>
              <a:ea typeface="KaiTi"/>
              <a:cs typeface="KaiTi"/>
              <a:sym typeface="KaiTi"/>
            </a:endParaRPr>
          </a:p>
          <a:p>
            <a:pPr indent="0" lvl="0" marL="0" marR="0" rtl="0" algn="l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zh-TW" sz="2400">
                <a:latin typeface="KaiTi"/>
                <a:ea typeface="KaiTi"/>
                <a:cs typeface="KaiTi"/>
                <a:sym typeface="KaiTi"/>
              </a:rPr>
              <a:t>人总是倾向于用人的智慧解决问题，以色列和犹大向外敌求救，却引狼入室，最终灭国，给我们什么警示？他们如何做才能被医治？</a:t>
            </a:r>
            <a:endParaRPr sz="2400">
              <a:latin typeface="KaiTi"/>
              <a:ea typeface="KaiTi"/>
              <a:cs typeface="KaiTi"/>
              <a:sym typeface="KaiTi"/>
            </a:endParaRPr>
          </a:p>
          <a:p>
            <a:pPr indent="0" lvl="0" marL="0" marR="0" rtl="0" algn="l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zh-TW" sz="2400">
                <a:latin typeface="KaiTi"/>
                <a:ea typeface="KaiTi"/>
                <a:cs typeface="KaiTi"/>
                <a:sym typeface="KaiTi"/>
              </a:rPr>
              <a:t>2）</a:t>
            </a:r>
            <a:r>
              <a:rPr lang="zh-TW" sz="2400">
                <a:latin typeface="KaiTi"/>
                <a:ea typeface="KaiTi"/>
                <a:cs typeface="KaiTi"/>
                <a:sym typeface="KaiTi"/>
              </a:rPr>
              <a:t>这一段有三种神责罚的方式，请分享神对我们个人，教会或者社会进行管教的例子。</a:t>
            </a:r>
            <a:endParaRPr sz="2400">
              <a:latin typeface="KaiTi"/>
              <a:ea typeface="KaiTi"/>
              <a:cs typeface="KaiTi"/>
              <a:sym typeface="KaiTi"/>
            </a:endParaRPr>
          </a:p>
          <a:p>
            <a:pPr indent="0" lvl="0" marL="0" marR="0" rtl="0" algn="l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zh-TW" sz="2400">
                <a:latin typeface="KaiTi"/>
                <a:ea typeface="KaiTi"/>
                <a:cs typeface="KaiTi"/>
                <a:sym typeface="KaiTi"/>
              </a:rPr>
              <a:t>3）</a:t>
            </a:r>
            <a:r>
              <a:rPr lang="zh-TW" sz="2400">
                <a:latin typeface="KaiTi"/>
                <a:ea typeface="KaiTi"/>
                <a:cs typeface="KaiTi"/>
                <a:sym typeface="KaiTi"/>
              </a:rPr>
              <a:t>神在责罚中也有温柔忍耐的呼唤，15节，神是否真的远离放弃了以色列人，为什么要等待人“自觉有罪”？</a:t>
            </a:r>
            <a:endParaRPr sz="2400">
              <a:latin typeface="KaiTi"/>
              <a:ea typeface="KaiTi"/>
              <a:cs typeface="KaiTi"/>
              <a:sym typeface="KaiTi"/>
            </a:endParaRPr>
          </a:p>
          <a:p>
            <a:pPr indent="0" lvl="0" marL="0" marR="0" rtl="0" algn="l">
              <a:lnSpc>
                <a:spcPct val="9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2400">
              <a:latin typeface="KaiTi"/>
              <a:ea typeface="KaiTi"/>
              <a:cs typeface="KaiTi"/>
              <a:sym typeface="KaiT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Flow">
  <a:themeElements>
    <a:clrScheme name="Flow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2014-07-24T16:47:52Z</dcterms:created>
  <dc:creator>xwu</dc:creator>
</cp:coreProperties>
</file>