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7"/>
  </p:notesMasterIdLst>
  <p:sldIdLst>
    <p:sldId id="282" r:id="rId2"/>
    <p:sldId id="281" r:id="rId3"/>
    <p:sldId id="277" r:id="rId4"/>
    <p:sldId id="280" r:id="rId5"/>
    <p:sldId id="278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7737F87-D805-4F38-BD9E-513FEF36E459}" v="7" dt="2022-04-19T04:58:52.60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061" autoAdjust="0"/>
    <p:restoredTop sz="95029" autoAdjust="0"/>
  </p:normalViewPr>
  <p:slideViewPr>
    <p:cSldViewPr>
      <p:cViewPr varScale="1">
        <p:scale>
          <a:sx n="128" d="100"/>
          <a:sy n="128" d="100"/>
        </p:scale>
        <p:origin x="1686" y="1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-2400" y="89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ua, Yiying" userId="aa6a9e03-c5b1-4834-9746-68923240f5ba" providerId="ADAL" clId="{931DA866-4048-4E5D-9EEE-F407E167E5F1}"/>
    <pc:docChg chg="custSel delSld modSld">
      <pc:chgData name="Hua, Yiying" userId="aa6a9e03-c5b1-4834-9746-68923240f5ba" providerId="ADAL" clId="{931DA866-4048-4E5D-9EEE-F407E167E5F1}" dt="2022-03-20T18:29:54.915" v="77" actId="20577"/>
      <pc:docMkLst>
        <pc:docMk/>
      </pc:docMkLst>
      <pc:sldChg chg="modSp mod">
        <pc:chgData name="Hua, Yiying" userId="aa6a9e03-c5b1-4834-9746-68923240f5ba" providerId="ADAL" clId="{931DA866-4048-4E5D-9EEE-F407E167E5F1}" dt="2022-03-20T18:29:54.915" v="77" actId="20577"/>
        <pc:sldMkLst>
          <pc:docMk/>
          <pc:sldMk cId="2637403387" sldId="277"/>
        </pc:sldMkLst>
        <pc:spChg chg="mod">
          <ac:chgData name="Hua, Yiying" userId="aa6a9e03-c5b1-4834-9746-68923240f5ba" providerId="ADAL" clId="{931DA866-4048-4E5D-9EEE-F407E167E5F1}" dt="2022-03-20T18:29:54.915" v="77" actId="20577"/>
          <ac:spMkLst>
            <pc:docMk/>
            <pc:sldMk cId="2637403387" sldId="277"/>
            <ac:spMk id="3" creationId="{00000000-0000-0000-0000-000000000000}"/>
          </ac:spMkLst>
        </pc:spChg>
      </pc:sldChg>
      <pc:sldChg chg="modSp del mod">
        <pc:chgData name="Hua, Yiying" userId="aa6a9e03-c5b1-4834-9746-68923240f5ba" providerId="ADAL" clId="{931DA866-4048-4E5D-9EEE-F407E167E5F1}" dt="2022-03-15T04:05:04.443" v="50" actId="20577"/>
        <pc:sldMkLst>
          <pc:docMk/>
          <pc:sldMk cId="977146412" sldId="278"/>
        </pc:sldMkLst>
        <pc:spChg chg="mod">
          <ac:chgData name="Hua, Yiying" userId="aa6a9e03-c5b1-4834-9746-68923240f5ba" providerId="ADAL" clId="{931DA866-4048-4E5D-9EEE-F407E167E5F1}" dt="2022-03-15T04:05:04.443" v="50" actId="20577"/>
          <ac:spMkLst>
            <pc:docMk/>
            <pc:sldMk cId="977146412" sldId="278"/>
            <ac:spMk id="3" creationId="{00000000-0000-0000-0000-000000000000}"/>
          </ac:spMkLst>
        </pc:spChg>
      </pc:sldChg>
    </pc:docChg>
  </pc:docChgLst>
  <pc:docChgLst>
    <pc:chgData name="Hua, Yiying" userId="aa6a9e03-c5b1-4834-9746-68923240f5ba" providerId="ADAL" clId="{8805F502-EEBA-4A41-84DC-CD63E37D29EF}"/>
    <pc:docChg chg="custSel delSld modSld">
      <pc:chgData name="Hua, Yiying" userId="aa6a9e03-c5b1-4834-9746-68923240f5ba" providerId="ADAL" clId="{8805F502-EEBA-4A41-84DC-CD63E37D29EF}" dt="2022-01-20T04:33:05.218" v="35" actId="20577"/>
      <pc:docMkLst>
        <pc:docMk/>
      </pc:docMkLst>
      <pc:sldChg chg="del">
        <pc:chgData name="Hua, Yiying" userId="aa6a9e03-c5b1-4834-9746-68923240f5ba" providerId="ADAL" clId="{8805F502-EEBA-4A41-84DC-CD63E37D29EF}" dt="2022-01-11T04:25:42.652" v="0" actId="2696"/>
        <pc:sldMkLst>
          <pc:docMk/>
          <pc:sldMk cId="2569553149" sldId="271"/>
        </pc:sldMkLst>
      </pc:sldChg>
      <pc:sldChg chg="del">
        <pc:chgData name="Hua, Yiying" userId="aa6a9e03-c5b1-4834-9746-68923240f5ba" providerId="ADAL" clId="{8805F502-EEBA-4A41-84DC-CD63E37D29EF}" dt="2022-01-11T04:25:45.479" v="1" actId="2696"/>
        <pc:sldMkLst>
          <pc:docMk/>
          <pc:sldMk cId="2690074874" sldId="276"/>
        </pc:sldMkLst>
      </pc:sldChg>
      <pc:sldChg chg="modSp mod">
        <pc:chgData name="Hua, Yiying" userId="aa6a9e03-c5b1-4834-9746-68923240f5ba" providerId="ADAL" clId="{8805F502-EEBA-4A41-84DC-CD63E37D29EF}" dt="2022-01-19T21:53:37.494" v="7" actId="1076"/>
        <pc:sldMkLst>
          <pc:docMk/>
          <pc:sldMk cId="2637403387" sldId="277"/>
        </pc:sldMkLst>
        <pc:spChg chg="mod">
          <ac:chgData name="Hua, Yiying" userId="aa6a9e03-c5b1-4834-9746-68923240f5ba" providerId="ADAL" clId="{8805F502-EEBA-4A41-84DC-CD63E37D29EF}" dt="2022-01-19T21:53:27.196" v="6" actId="255"/>
          <ac:spMkLst>
            <pc:docMk/>
            <pc:sldMk cId="2637403387" sldId="277"/>
            <ac:spMk id="2" creationId="{00000000-0000-0000-0000-000000000000}"/>
          </ac:spMkLst>
        </pc:spChg>
        <pc:spChg chg="mod">
          <ac:chgData name="Hua, Yiying" userId="aa6a9e03-c5b1-4834-9746-68923240f5ba" providerId="ADAL" clId="{8805F502-EEBA-4A41-84DC-CD63E37D29EF}" dt="2022-01-19T21:53:37.494" v="7" actId="1076"/>
          <ac:spMkLst>
            <pc:docMk/>
            <pc:sldMk cId="2637403387" sldId="277"/>
            <ac:spMk id="3" creationId="{00000000-0000-0000-0000-000000000000}"/>
          </ac:spMkLst>
        </pc:spChg>
      </pc:sldChg>
      <pc:sldChg chg="modSp mod">
        <pc:chgData name="Hua, Yiying" userId="aa6a9e03-c5b1-4834-9746-68923240f5ba" providerId="ADAL" clId="{8805F502-EEBA-4A41-84DC-CD63E37D29EF}" dt="2022-01-20T04:33:05.218" v="35" actId="20577"/>
        <pc:sldMkLst>
          <pc:docMk/>
          <pc:sldMk cId="977146412" sldId="278"/>
        </pc:sldMkLst>
        <pc:spChg chg="mod">
          <ac:chgData name="Hua, Yiying" userId="aa6a9e03-c5b1-4834-9746-68923240f5ba" providerId="ADAL" clId="{8805F502-EEBA-4A41-84DC-CD63E37D29EF}" dt="2022-01-19T21:53:54.122" v="8" actId="255"/>
          <ac:spMkLst>
            <pc:docMk/>
            <pc:sldMk cId="977146412" sldId="278"/>
            <ac:spMk id="2" creationId="{00000000-0000-0000-0000-000000000000}"/>
          </ac:spMkLst>
        </pc:spChg>
        <pc:spChg chg="mod">
          <ac:chgData name="Hua, Yiying" userId="aa6a9e03-c5b1-4834-9746-68923240f5ba" providerId="ADAL" clId="{8805F502-EEBA-4A41-84DC-CD63E37D29EF}" dt="2022-01-20T04:33:05.218" v="35" actId="20577"/>
          <ac:spMkLst>
            <pc:docMk/>
            <pc:sldMk cId="977146412" sldId="278"/>
            <ac:spMk id="3" creationId="{00000000-0000-0000-0000-000000000000}"/>
          </ac:spMkLst>
        </pc:spChg>
      </pc:sldChg>
    </pc:docChg>
  </pc:docChgLst>
  <pc:docChgLst>
    <pc:chgData name="Hua, Yiying" userId="aa6a9e03-c5b1-4834-9746-68923240f5ba" providerId="ADAL" clId="{E4CE9B9B-DF85-4601-A335-6820B234EA4A}"/>
    <pc:docChg chg="undo custSel addSld delSld modSld">
      <pc:chgData name="Hua, Yiying" userId="aa6a9e03-c5b1-4834-9746-68923240f5ba" providerId="ADAL" clId="{E4CE9B9B-DF85-4601-A335-6820B234EA4A}" dt="2021-07-11T17:11:11.799" v="255"/>
      <pc:docMkLst>
        <pc:docMk/>
      </pc:docMkLst>
      <pc:sldChg chg="del">
        <pc:chgData name="Hua, Yiying" userId="aa6a9e03-c5b1-4834-9746-68923240f5ba" providerId="ADAL" clId="{E4CE9B9B-DF85-4601-A335-6820B234EA4A}" dt="2021-07-10T19:26:00.633" v="58" actId="2696"/>
        <pc:sldMkLst>
          <pc:docMk/>
          <pc:sldMk cId="3956195288" sldId="264"/>
        </pc:sldMkLst>
      </pc:sldChg>
      <pc:sldChg chg="addSp delSp modSp mod modClrScheme chgLayout">
        <pc:chgData name="Hua, Yiying" userId="aa6a9e03-c5b1-4834-9746-68923240f5ba" providerId="ADAL" clId="{E4CE9B9B-DF85-4601-A335-6820B234EA4A}" dt="2021-07-11T17:11:11.799" v="255"/>
        <pc:sldMkLst>
          <pc:docMk/>
          <pc:sldMk cId="272398827" sldId="267"/>
        </pc:sldMkLst>
        <pc:spChg chg="add del mod">
          <ac:chgData name="Hua, Yiying" userId="aa6a9e03-c5b1-4834-9746-68923240f5ba" providerId="ADAL" clId="{E4CE9B9B-DF85-4601-A335-6820B234EA4A}" dt="2021-07-10T20:25:27.139" v="159" actId="948"/>
          <ac:spMkLst>
            <pc:docMk/>
            <pc:sldMk cId="272398827" sldId="267"/>
            <ac:spMk id="3" creationId="{00000000-0000-0000-0000-000000000000}"/>
          </ac:spMkLst>
        </pc:spChg>
        <pc:spChg chg="add del mod">
          <ac:chgData name="Hua, Yiying" userId="aa6a9e03-c5b1-4834-9746-68923240f5ba" providerId="ADAL" clId="{E4CE9B9B-DF85-4601-A335-6820B234EA4A}" dt="2021-07-10T19:18:18.207" v="41"/>
          <ac:spMkLst>
            <pc:docMk/>
            <pc:sldMk cId="272398827" sldId="267"/>
            <ac:spMk id="4" creationId="{0B18F02D-D74C-45FE-BC26-5014349C6636}"/>
          </ac:spMkLst>
        </pc:spChg>
        <pc:spChg chg="add del mod">
          <ac:chgData name="Hua, Yiying" userId="aa6a9e03-c5b1-4834-9746-68923240f5ba" providerId="ADAL" clId="{E4CE9B9B-DF85-4601-A335-6820B234EA4A}" dt="2021-07-10T19:18:13.887" v="33"/>
          <ac:spMkLst>
            <pc:docMk/>
            <pc:sldMk cId="272398827" sldId="267"/>
            <ac:spMk id="5" creationId="{A2697DBB-7678-465F-AD1A-C5CAF170B18B}"/>
          </ac:spMkLst>
        </pc:spChg>
        <pc:spChg chg="add del mod">
          <ac:chgData name="Hua, Yiying" userId="aa6a9e03-c5b1-4834-9746-68923240f5ba" providerId="ADAL" clId="{E4CE9B9B-DF85-4601-A335-6820B234EA4A}" dt="2021-07-10T19:18:08.312" v="24" actId="478"/>
          <ac:spMkLst>
            <pc:docMk/>
            <pc:sldMk cId="272398827" sldId="267"/>
            <ac:spMk id="7" creationId="{1F6C0444-FDAD-4578-8DEA-62FB65BC84C9}"/>
          </ac:spMkLst>
        </pc:spChg>
        <pc:spChg chg="add del mod">
          <ac:chgData name="Hua, Yiying" userId="aa6a9e03-c5b1-4834-9746-68923240f5ba" providerId="ADAL" clId="{E4CE9B9B-DF85-4601-A335-6820B234EA4A}" dt="2021-07-10T19:19:07.640" v="48"/>
          <ac:spMkLst>
            <pc:docMk/>
            <pc:sldMk cId="272398827" sldId="267"/>
            <ac:spMk id="8" creationId="{7F8436FF-E089-48F6-9F2B-906808EB0F62}"/>
          </ac:spMkLst>
        </pc:spChg>
        <pc:spChg chg="add del mod">
          <ac:chgData name="Hua, Yiying" userId="aa6a9e03-c5b1-4834-9746-68923240f5ba" providerId="ADAL" clId="{E4CE9B9B-DF85-4601-A335-6820B234EA4A}" dt="2021-07-10T19:18:53.494" v="44"/>
          <ac:spMkLst>
            <pc:docMk/>
            <pc:sldMk cId="272398827" sldId="267"/>
            <ac:spMk id="9" creationId="{52B63CE5-7814-42B8-A238-E13DCA7DCF6C}"/>
          </ac:spMkLst>
        </pc:spChg>
        <pc:spChg chg="add del mod">
          <ac:chgData name="Hua, Yiying" userId="aa6a9e03-c5b1-4834-9746-68923240f5ba" providerId="ADAL" clId="{E4CE9B9B-DF85-4601-A335-6820B234EA4A}" dt="2021-07-10T19:19:14.127" v="50"/>
          <ac:spMkLst>
            <pc:docMk/>
            <pc:sldMk cId="272398827" sldId="267"/>
            <ac:spMk id="10" creationId="{8A90D769-EDB3-485B-9ED6-897B34CCEF44}"/>
          </ac:spMkLst>
        </pc:spChg>
        <pc:spChg chg="add del mod">
          <ac:chgData name="Hua, Yiying" userId="aa6a9e03-c5b1-4834-9746-68923240f5ba" providerId="ADAL" clId="{E4CE9B9B-DF85-4601-A335-6820B234EA4A}" dt="2021-07-10T19:19:14.127" v="50"/>
          <ac:spMkLst>
            <pc:docMk/>
            <pc:sldMk cId="272398827" sldId="267"/>
            <ac:spMk id="11" creationId="{56B0B7AD-C9D5-4774-87E0-AD2A1739ABE8}"/>
          </ac:spMkLst>
        </pc:spChg>
        <pc:spChg chg="add mod">
          <ac:chgData name="Hua, Yiying" userId="aa6a9e03-c5b1-4834-9746-68923240f5ba" providerId="ADAL" clId="{E4CE9B9B-DF85-4601-A335-6820B234EA4A}" dt="2021-07-11T17:11:11.799" v="255"/>
          <ac:spMkLst>
            <pc:docMk/>
            <pc:sldMk cId="272398827" sldId="267"/>
            <ac:spMk id="12" creationId="{DAD25C54-9DA5-40B9-9483-EC0730194F19}"/>
          </ac:spMkLst>
        </pc:spChg>
        <pc:graphicFrameChg chg="add del mod">
          <ac:chgData name="Hua, Yiying" userId="aa6a9e03-c5b1-4834-9746-68923240f5ba" providerId="ADAL" clId="{E4CE9B9B-DF85-4601-A335-6820B234EA4A}" dt="2021-07-10T19:13:49.878" v="1"/>
          <ac:graphicFrameMkLst>
            <pc:docMk/>
            <pc:sldMk cId="272398827" sldId="267"/>
            <ac:graphicFrameMk id="2" creationId="{2E812B29-1299-4E7E-842F-C862151100C6}"/>
          </ac:graphicFrameMkLst>
        </pc:graphicFrameChg>
      </pc:sldChg>
      <pc:sldChg chg="addSp delSp modSp del mod">
        <pc:chgData name="Hua, Yiying" userId="aa6a9e03-c5b1-4834-9746-68923240f5ba" providerId="ADAL" clId="{E4CE9B9B-DF85-4601-A335-6820B234EA4A}" dt="2021-07-10T19:44:13.295" v="81" actId="2696"/>
        <pc:sldMkLst>
          <pc:docMk/>
          <pc:sldMk cId="2513516882" sldId="268"/>
        </pc:sldMkLst>
        <pc:spChg chg="add mod">
          <ac:chgData name="Hua, Yiying" userId="aa6a9e03-c5b1-4834-9746-68923240f5ba" providerId="ADAL" clId="{E4CE9B9B-DF85-4601-A335-6820B234EA4A}" dt="2021-07-10T19:41:57.633" v="69" actId="27636"/>
          <ac:spMkLst>
            <pc:docMk/>
            <pc:sldMk cId="2513516882" sldId="268"/>
            <ac:spMk id="2" creationId="{65C4511D-15FB-4964-B46C-61023E734A50}"/>
          </ac:spMkLst>
        </pc:spChg>
        <pc:spChg chg="mod">
          <ac:chgData name="Hua, Yiying" userId="aa6a9e03-c5b1-4834-9746-68923240f5ba" providerId="ADAL" clId="{E4CE9B9B-DF85-4601-A335-6820B234EA4A}" dt="2021-07-10T19:41:57.600" v="68"/>
          <ac:spMkLst>
            <pc:docMk/>
            <pc:sldMk cId="2513516882" sldId="268"/>
            <ac:spMk id="3" creationId="{00000000-0000-0000-0000-000000000000}"/>
          </ac:spMkLst>
        </pc:spChg>
        <pc:spChg chg="add mod">
          <ac:chgData name="Hua, Yiying" userId="aa6a9e03-c5b1-4834-9746-68923240f5ba" providerId="ADAL" clId="{E4CE9B9B-DF85-4601-A335-6820B234EA4A}" dt="2021-07-10T19:41:46.589" v="67" actId="14100"/>
          <ac:spMkLst>
            <pc:docMk/>
            <pc:sldMk cId="2513516882" sldId="268"/>
            <ac:spMk id="4" creationId="{85204412-DE5C-43D2-9B5F-5A0EB376F513}"/>
          </ac:spMkLst>
        </pc:spChg>
        <pc:spChg chg="add del mod">
          <ac:chgData name="Hua, Yiying" userId="aa6a9e03-c5b1-4834-9746-68923240f5ba" providerId="ADAL" clId="{E4CE9B9B-DF85-4601-A335-6820B234EA4A}" dt="2021-07-10T19:41:57.600" v="68"/>
          <ac:spMkLst>
            <pc:docMk/>
            <pc:sldMk cId="2513516882" sldId="268"/>
            <ac:spMk id="5" creationId="{AC9D50CA-4803-4682-823F-6D8E20FD0D37}"/>
          </ac:spMkLst>
        </pc:spChg>
        <pc:spChg chg="add del mod">
          <ac:chgData name="Hua, Yiying" userId="aa6a9e03-c5b1-4834-9746-68923240f5ba" providerId="ADAL" clId="{E4CE9B9B-DF85-4601-A335-6820B234EA4A}" dt="2021-07-10T19:41:57.600" v="68"/>
          <ac:spMkLst>
            <pc:docMk/>
            <pc:sldMk cId="2513516882" sldId="268"/>
            <ac:spMk id="6" creationId="{1C50C115-734E-4E17-B8A3-09BA492B7A12}"/>
          </ac:spMkLst>
        </pc:spChg>
      </pc:sldChg>
      <pc:sldChg chg="addSp delSp modSp new mod modNotesTx">
        <pc:chgData name="Hua, Yiying" userId="aa6a9e03-c5b1-4834-9746-68923240f5ba" providerId="ADAL" clId="{E4CE9B9B-DF85-4601-A335-6820B234EA4A}" dt="2021-07-11T04:55:51.767" v="232" actId="1076"/>
        <pc:sldMkLst>
          <pc:docMk/>
          <pc:sldMk cId="766260379" sldId="269"/>
        </pc:sldMkLst>
        <pc:spChg chg="del mod">
          <ac:chgData name="Hua, Yiying" userId="aa6a9e03-c5b1-4834-9746-68923240f5ba" providerId="ADAL" clId="{E4CE9B9B-DF85-4601-A335-6820B234EA4A}" dt="2021-07-11T04:46:06.947" v="194" actId="478"/>
          <ac:spMkLst>
            <pc:docMk/>
            <pc:sldMk cId="766260379" sldId="269"/>
            <ac:spMk id="2" creationId="{48901455-F9D5-416B-8B8F-932E10160FAC}"/>
          </ac:spMkLst>
        </pc:spChg>
        <pc:spChg chg="mod">
          <ac:chgData name="Hua, Yiying" userId="aa6a9e03-c5b1-4834-9746-68923240f5ba" providerId="ADAL" clId="{E4CE9B9B-DF85-4601-A335-6820B234EA4A}" dt="2021-07-11T04:49:26.125" v="208" actId="14100"/>
          <ac:spMkLst>
            <pc:docMk/>
            <pc:sldMk cId="766260379" sldId="269"/>
            <ac:spMk id="3" creationId="{45DD3AAD-8351-41F4-B1E8-943CAA4C57CD}"/>
          </ac:spMkLst>
        </pc:spChg>
        <pc:spChg chg="add del mod">
          <ac:chgData name="Hua, Yiying" userId="aa6a9e03-c5b1-4834-9746-68923240f5ba" providerId="ADAL" clId="{E4CE9B9B-DF85-4601-A335-6820B234EA4A}" dt="2021-07-10T20:16:46.314" v="92"/>
          <ac:spMkLst>
            <pc:docMk/>
            <pc:sldMk cId="766260379" sldId="269"/>
            <ac:spMk id="4" creationId="{3760BF84-2142-43DD-B7B4-1F485BB16781}"/>
          </ac:spMkLst>
        </pc:spChg>
        <pc:spChg chg="add del mod">
          <ac:chgData name="Hua, Yiying" userId="aa6a9e03-c5b1-4834-9746-68923240f5ba" providerId="ADAL" clId="{E4CE9B9B-DF85-4601-A335-6820B234EA4A}" dt="2021-07-11T04:40:59.017" v="174"/>
          <ac:spMkLst>
            <pc:docMk/>
            <pc:sldMk cId="766260379" sldId="269"/>
            <ac:spMk id="5" creationId="{768926E1-F21B-4F30-9137-7B82B30752CD}"/>
          </ac:spMkLst>
        </pc:spChg>
        <pc:spChg chg="add del mod">
          <ac:chgData name="Hua, Yiying" userId="aa6a9e03-c5b1-4834-9746-68923240f5ba" providerId="ADAL" clId="{E4CE9B9B-DF85-4601-A335-6820B234EA4A}" dt="2021-07-11T04:41:36.668" v="179"/>
          <ac:spMkLst>
            <pc:docMk/>
            <pc:sldMk cId="766260379" sldId="269"/>
            <ac:spMk id="6" creationId="{5D9FE712-A553-4FE2-A67B-CF79B85A2539}"/>
          </ac:spMkLst>
        </pc:spChg>
        <pc:spChg chg="add del mod">
          <ac:chgData name="Hua, Yiying" userId="aa6a9e03-c5b1-4834-9746-68923240f5ba" providerId="ADAL" clId="{E4CE9B9B-DF85-4601-A335-6820B234EA4A}" dt="2021-07-11T04:45:56.315" v="193" actId="478"/>
          <ac:spMkLst>
            <pc:docMk/>
            <pc:sldMk cId="766260379" sldId="269"/>
            <ac:spMk id="7" creationId="{2E5F5698-7F53-46AD-9AF2-B6A9DE88EF2E}"/>
          </ac:spMkLst>
        </pc:spChg>
        <pc:spChg chg="add del mod">
          <ac:chgData name="Hua, Yiying" userId="aa6a9e03-c5b1-4834-9746-68923240f5ba" providerId="ADAL" clId="{E4CE9B9B-DF85-4601-A335-6820B234EA4A}" dt="2021-07-11T04:46:11.243" v="195" actId="478"/>
          <ac:spMkLst>
            <pc:docMk/>
            <pc:sldMk cId="766260379" sldId="269"/>
            <ac:spMk id="9" creationId="{BE51375B-EB22-4878-854D-CF4DFA1850C7}"/>
          </ac:spMkLst>
        </pc:spChg>
        <pc:spChg chg="add mod">
          <ac:chgData name="Hua, Yiying" userId="aa6a9e03-c5b1-4834-9746-68923240f5ba" providerId="ADAL" clId="{E4CE9B9B-DF85-4601-A335-6820B234EA4A}" dt="2021-07-11T04:55:51.767" v="232" actId="1076"/>
          <ac:spMkLst>
            <pc:docMk/>
            <pc:sldMk cId="766260379" sldId="269"/>
            <ac:spMk id="10" creationId="{32EF490F-8B49-4A6E-956B-A9F723BB7ED7}"/>
          </ac:spMkLst>
        </pc:spChg>
      </pc:sldChg>
      <pc:sldChg chg="del">
        <pc:chgData name="Hua, Yiying" userId="aa6a9e03-c5b1-4834-9746-68923240f5ba" providerId="ADAL" clId="{E4CE9B9B-DF85-4601-A335-6820B234EA4A}" dt="2021-07-10T19:20:15.815" v="57" actId="47"/>
        <pc:sldMkLst>
          <pc:docMk/>
          <pc:sldMk cId="2014330789" sldId="270"/>
        </pc:sldMkLst>
      </pc:sldChg>
      <pc:sldChg chg="delSp modSp new mod">
        <pc:chgData name="Hua, Yiying" userId="aa6a9e03-c5b1-4834-9746-68923240f5ba" providerId="ADAL" clId="{E4CE9B9B-DF85-4601-A335-6820B234EA4A}" dt="2021-07-11T05:09:06.723" v="252" actId="27636"/>
        <pc:sldMkLst>
          <pc:docMk/>
          <pc:sldMk cId="3589681835" sldId="270"/>
        </pc:sldMkLst>
        <pc:spChg chg="del">
          <ac:chgData name="Hua, Yiying" userId="aa6a9e03-c5b1-4834-9746-68923240f5ba" providerId="ADAL" clId="{E4CE9B9B-DF85-4601-A335-6820B234EA4A}" dt="2021-07-10T19:53:49.506" v="85" actId="478"/>
          <ac:spMkLst>
            <pc:docMk/>
            <pc:sldMk cId="3589681835" sldId="270"/>
            <ac:spMk id="2" creationId="{E793DD05-38F6-4D67-AE40-78BB2ED70E4A}"/>
          </ac:spMkLst>
        </pc:spChg>
        <pc:spChg chg="mod">
          <ac:chgData name="Hua, Yiying" userId="aa6a9e03-c5b1-4834-9746-68923240f5ba" providerId="ADAL" clId="{E4CE9B9B-DF85-4601-A335-6820B234EA4A}" dt="2021-07-11T05:09:06.723" v="252" actId="27636"/>
          <ac:spMkLst>
            <pc:docMk/>
            <pc:sldMk cId="3589681835" sldId="270"/>
            <ac:spMk id="3" creationId="{59C2CC4B-ED98-4BEC-8549-03A6F885395D}"/>
          </ac:spMkLst>
        </pc:spChg>
      </pc:sldChg>
    </pc:docChg>
  </pc:docChgLst>
  <pc:docChgLst>
    <pc:chgData name="Hua, Yiying" userId="aa6a9e03-c5b1-4834-9746-68923240f5ba" providerId="ADAL" clId="{2BDB35B0-01EC-4D1A-9E1D-2F9FEE8A648E}"/>
    <pc:docChg chg="undo custSel modSld">
      <pc:chgData name="Hua, Yiying" userId="aa6a9e03-c5b1-4834-9746-68923240f5ba" providerId="ADAL" clId="{2BDB35B0-01EC-4D1A-9E1D-2F9FEE8A648E}" dt="2022-02-24T18:49:09.621" v="30" actId="20577"/>
      <pc:docMkLst>
        <pc:docMk/>
      </pc:docMkLst>
      <pc:sldChg chg="addSp delSp modSp mod">
        <pc:chgData name="Hua, Yiying" userId="aa6a9e03-c5b1-4834-9746-68923240f5ba" providerId="ADAL" clId="{2BDB35B0-01EC-4D1A-9E1D-2F9FEE8A648E}" dt="2022-02-24T18:45:51.388" v="10" actId="1076"/>
        <pc:sldMkLst>
          <pc:docMk/>
          <pc:sldMk cId="2637403387" sldId="277"/>
        </pc:sldMkLst>
        <pc:spChg chg="del mod">
          <ac:chgData name="Hua, Yiying" userId="aa6a9e03-c5b1-4834-9746-68923240f5ba" providerId="ADAL" clId="{2BDB35B0-01EC-4D1A-9E1D-2F9FEE8A648E}" dt="2022-02-22T03:52:45.858" v="2" actId="478"/>
          <ac:spMkLst>
            <pc:docMk/>
            <pc:sldMk cId="2637403387" sldId="277"/>
            <ac:spMk id="2" creationId="{00000000-0000-0000-0000-000000000000}"/>
          </ac:spMkLst>
        </pc:spChg>
        <pc:spChg chg="mod">
          <ac:chgData name="Hua, Yiying" userId="aa6a9e03-c5b1-4834-9746-68923240f5ba" providerId="ADAL" clId="{2BDB35B0-01EC-4D1A-9E1D-2F9FEE8A648E}" dt="2022-02-24T18:45:51.388" v="10" actId="1076"/>
          <ac:spMkLst>
            <pc:docMk/>
            <pc:sldMk cId="2637403387" sldId="277"/>
            <ac:spMk id="3" creationId="{00000000-0000-0000-0000-000000000000}"/>
          </ac:spMkLst>
        </pc:spChg>
        <pc:spChg chg="add del mod">
          <ac:chgData name="Hua, Yiying" userId="aa6a9e03-c5b1-4834-9746-68923240f5ba" providerId="ADAL" clId="{2BDB35B0-01EC-4D1A-9E1D-2F9FEE8A648E}" dt="2022-02-22T03:52:49.653" v="3" actId="478"/>
          <ac:spMkLst>
            <pc:docMk/>
            <pc:sldMk cId="2637403387" sldId="277"/>
            <ac:spMk id="5" creationId="{C38BDA97-0393-4555-9B45-E7CB8DC7D946}"/>
          </ac:spMkLst>
        </pc:spChg>
      </pc:sldChg>
      <pc:sldChg chg="addSp delSp modSp mod">
        <pc:chgData name="Hua, Yiying" userId="aa6a9e03-c5b1-4834-9746-68923240f5ba" providerId="ADAL" clId="{2BDB35B0-01EC-4D1A-9E1D-2F9FEE8A648E}" dt="2022-02-24T18:49:09.621" v="30" actId="20577"/>
        <pc:sldMkLst>
          <pc:docMk/>
          <pc:sldMk cId="977146412" sldId="278"/>
        </pc:sldMkLst>
        <pc:spChg chg="mod">
          <ac:chgData name="Hua, Yiying" userId="aa6a9e03-c5b1-4834-9746-68923240f5ba" providerId="ADAL" clId="{2BDB35B0-01EC-4D1A-9E1D-2F9FEE8A648E}" dt="2022-02-24T18:47:49.533" v="19" actId="207"/>
          <ac:spMkLst>
            <pc:docMk/>
            <pc:sldMk cId="977146412" sldId="278"/>
            <ac:spMk id="2" creationId="{00000000-0000-0000-0000-000000000000}"/>
          </ac:spMkLst>
        </pc:spChg>
        <pc:spChg chg="mod">
          <ac:chgData name="Hua, Yiying" userId="aa6a9e03-c5b1-4834-9746-68923240f5ba" providerId="ADAL" clId="{2BDB35B0-01EC-4D1A-9E1D-2F9FEE8A648E}" dt="2022-02-24T18:49:09.621" v="30" actId="20577"/>
          <ac:spMkLst>
            <pc:docMk/>
            <pc:sldMk cId="977146412" sldId="278"/>
            <ac:spMk id="3" creationId="{00000000-0000-0000-0000-000000000000}"/>
          </ac:spMkLst>
        </pc:spChg>
        <pc:spChg chg="add del">
          <ac:chgData name="Hua, Yiying" userId="aa6a9e03-c5b1-4834-9746-68923240f5ba" providerId="ADAL" clId="{2BDB35B0-01EC-4D1A-9E1D-2F9FEE8A648E}" dt="2022-02-24T18:47:38.962" v="18" actId="478"/>
          <ac:spMkLst>
            <pc:docMk/>
            <pc:sldMk cId="977146412" sldId="278"/>
            <ac:spMk id="4" creationId="{1EBCB9FC-4837-4544-8E58-C8A3D04D12C9}"/>
          </ac:spMkLst>
        </pc:spChg>
      </pc:sldChg>
    </pc:docChg>
  </pc:docChgLst>
  <pc:docChgLst>
    <pc:chgData name="Hua, Yiying" userId="aa6a9e03-c5b1-4834-9746-68923240f5ba" providerId="ADAL" clId="{B3829785-C021-42AA-8EC5-340CDE42D113}"/>
    <pc:docChg chg="custSel delSld modSld">
      <pc:chgData name="Hua, Yiying" userId="aa6a9e03-c5b1-4834-9746-68923240f5ba" providerId="ADAL" clId="{B3829785-C021-42AA-8EC5-340CDE42D113}" dt="2022-02-15T04:27:52.336" v="58"/>
      <pc:docMkLst>
        <pc:docMk/>
      </pc:docMkLst>
      <pc:sldChg chg="modSp mod">
        <pc:chgData name="Hua, Yiying" userId="aa6a9e03-c5b1-4834-9746-68923240f5ba" providerId="ADAL" clId="{B3829785-C021-42AA-8EC5-340CDE42D113}" dt="2022-02-15T03:37:47.500" v="38"/>
        <pc:sldMkLst>
          <pc:docMk/>
          <pc:sldMk cId="2637403387" sldId="277"/>
        </pc:sldMkLst>
        <pc:spChg chg="mod">
          <ac:chgData name="Hua, Yiying" userId="aa6a9e03-c5b1-4834-9746-68923240f5ba" providerId="ADAL" clId="{B3829785-C021-42AA-8EC5-340CDE42D113}" dt="2022-02-13T19:39:33.782" v="17" actId="1076"/>
          <ac:spMkLst>
            <pc:docMk/>
            <pc:sldMk cId="2637403387" sldId="277"/>
            <ac:spMk id="2" creationId="{00000000-0000-0000-0000-000000000000}"/>
          </ac:spMkLst>
        </pc:spChg>
        <pc:spChg chg="mod">
          <ac:chgData name="Hua, Yiying" userId="aa6a9e03-c5b1-4834-9746-68923240f5ba" providerId="ADAL" clId="{B3829785-C021-42AA-8EC5-340CDE42D113}" dt="2022-02-15T03:37:47.500" v="38"/>
          <ac:spMkLst>
            <pc:docMk/>
            <pc:sldMk cId="2637403387" sldId="277"/>
            <ac:spMk id="3" creationId="{00000000-0000-0000-0000-000000000000}"/>
          </ac:spMkLst>
        </pc:spChg>
      </pc:sldChg>
      <pc:sldChg chg="modSp mod">
        <pc:chgData name="Hua, Yiying" userId="aa6a9e03-c5b1-4834-9746-68923240f5ba" providerId="ADAL" clId="{B3829785-C021-42AA-8EC5-340CDE42D113}" dt="2022-02-15T04:27:52.336" v="58"/>
        <pc:sldMkLst>
          <pc:docMk/>
          <pc:sldMk cId="977146412" sldId="278"/>
        </pc:sldMkLst>
        <pc:spChg chg="mod">
          <ac:chgData name="Hua, Yiying" userId="aa6a9e03-c5b1-4834-9746-68923240f5ba" providerId="ADAL" clId="{B3829785-C021-42AA-8EC5-340CDE42D113}" dt="2022-02-15T04:27:52.336" v="58"/>
          <ac:spMkLst>
            <pc:docMk/>
            <pc:sldMk cId="977146412" sldId="278"/>
            <ac:spMk id="3" creationId="{00000000-0000-0000-0000-000000000000}"/>
          </ac:spMkLst>
        </pc:spChg>
      </pc:sldChg>
      <pc:sldChg chg="addSp delSp modSp del mod">
        <pc:chgData name="Hua, Yiying" userId="aa6a9e03-c5b1-4834-9746-68923240f5ba" providerId="ADAL" clId="{B3829785-C021-42AA-8EC5-340CDE42D113}" dt="2022-02-13T19:41:34.976" v="21" actId="2696"/>
        <pc:sldMkLst>
          <pc:docMk/>
          <pc:sldMk cId="381651970" sldId="279"/>
        </pc:sldMkLst>
        <pc:spChg chg="del">
          <ac:chgData name="Hua, Yiying" userId="aa6a9e03-c5b1-4834-9746-68923240f5ba" providerId="ADAL" clId="{B3829785-C021-42AA-8EC5-340CDE42D113}" dt="2022-02-13T19:40:31.054" v="19" actId="478"/>
          <ac:spMkLst>
            <pc:docMk/>
            <pc:sldMk cId="381651970" sldId="279"/>
            <ac:spMk id="2" creationId="{00000000-0000-0000-0000-000000000000}"/>
          </ac:spMkLst>
        </pc:spChg>
        <pc:spChg chg="add mod">
          <ac:chgData name="Hua, Yiying" userId="aa6a9e03-c5b1-4834-9746-68923240f5ba" providerId="ADAL" clId="{B3829785-C021-42AA-8EC5-340CDE42D113}" dt="2022-02-13T19:40:35.239" v="20" actId="1076"/>
          <ac:spMkLst>
            <pc:docMk/>
            <pc:sldMk cId="381651970" sldId="279"/>
            <ac:spMk id="5" creationId="{65ED27A9-0E8F-4D52-AA38-A6ECFC2A2A97}"/>
          </ac:spMkLst>
        </pc:spChg>
      </pc:sldChg>
    </pc:docChg>
  </pc:docChgLst>
  <pc:docChgLst>
    <pc:chgData name="Hua, Yiying" userId="aa6a9e03-c5b1-4834-9746-68923240f5ba" providerId="ADAL" clId="{57737F87-D805-4F38-BD9E-513FEF36E459}"/>
    <pc:docChg chg="undo custSel addSld delSld modSld sldOrd">
      <pc:chgData name="Hua, Yiying" userId="aa6a9e03-c5b1-4834-9746-68923240f5ba" providerId="ADAL" clId="{57737F87-D805-4F38-BD9E-513FEF36E459}" dt="2022-04-23T03:49:27.598" v="162" actId="20577"/>
      <pc:docMkLst>
        <pc:docMk/>
      </pc:docMkLst>
      <pc:sldChg chg="modSp mod">
        <pc:chgData name="Hua, Yiying" userId="aa6a9e03-c5b1-4834-9746-68923240f5ba" providerId="ADAL" clId="{57737F87-D805-4F38-BD9E-513FEF36E459}" dt="2022-04-19T03:55:49.904" v="39" actId="255"/>
        <pc:sldMkLst>
          <pc:docMk/>
          <pc:sldMk cId="2637403387" sldId="277"/>
        </pc:sldMkLst>
        <pc:spChg chg="mod">
          <ac:chgData name="Hua, Yiying" userId="aa6a9e03-c5b1-4834-9746-68923240f5ba" providerId="ADAL" clId="{57737F87-D805-4F38-BD9E-513FEF36E459}" dt="2022-04-19T03:55:32.527" v="38"/>
          <ac:spMkLst>
            <pc:docMk/>
            <pc:sldMk cId="2637403387" sldId="277"/>
            <ac:spMk id="3" creationId="{00000000-0000-0000-0000-000000000000}"/>
          </ac:spMkLst>
        </pc:spChg>
        <pc:spChg chg="mod">
          <ac:chgData name="Hua, Yiying" userId="aa6a9e03-c5b1-4834-9746-68923240f5ba" providerId="ADAL" clId="{57737F87-D805-4F38-BD9E-513FEF36E459}" dt="2022-04-19T03:55:49.904" v="39" actId="255"/>
          <ac:spMkLst>
            <pc:docMk/>
            <pc:sldMk cId="2637403387" sldId="277"/>
            <ac:spMk id="4" creationId="{10487B26-1371-48A9-A97C-4E02DC0C436C}"/>
          </ac:spMkLst>
        </pc:spChg>
      </pc:sldChg>
      <pc:sldChg chg="modSp mod">
        <pc:chgData name="Hua, Yiying" userId="aa6a9e03-c5b1-4834-9746-68923240f5ba" providerId="ADAL" clId="{57737F87-D805-4F38-BD9E-513FEF36E459}" dt="2022-04-23T03:49:27.598" v="162" actId="20577"/>
        <pc:sldMkLst>
          <pc:docMk/>
          <pc:sldMk cId="977146412" sldId="278"/>
        </pc:sldMkLst>
        <pc:spChg chg="mod">
          <ac:chgData name="Hua, Yiying" userId="aa6a9e03-c5b1-4834-9746-68923240f5ba" providerId="ADAL" clId="{57737F87-D805-4F38-BD9E-513FEF36E459}" dt="2022-04-23T03:49:27.598" v="162" actId="20577"/>
          <ac:spMkLst>
            <pc:docMk/>
            <pc:sldMk cId="977146412" sldId="278"/>
            <ac:spMk id="3" creationId="{00000000-0000-0000-0000-000000000000}"/>
          </ac:spMkLst>
        </pc:spChg>
      </pc:sldChg>
      <pc:sldChg chg="addSp delSp modSp new del mod">
        <pc:chgData name="Hua, Yiying" userId="aa6a9e03-c5b1-4834-9746-68923240f5ba" providerId="ADAL" clId="{57737F87-D805-4F38-BD9E-513FEF36E459}" dt="2022-04-19T03:57:19.206" v="48" actId="2696"/>
        <pc:sldMkLst>
          <pc:docMk/>
          <pc:sldMk cId="3997702945" sldId="279"/>
        </pc:sldMkLst>
        <pc:spChg chg="del mod">
          <ac:chgData name="Hua, Yiying" userId="aa6a9e03-c5b1-4834-9746-68923240f5ba" providerId="ADAL" clId="{57737F87-D805-4F38-BD9E-513FEF36E459}" dt="2022-04-19T03:56:56.847" v="45" actId="478"/>
          <ac:spMkLst>
            <pc:docMk/>
            <pc:sldMk cId="3997702945" sldId="279"/>
            <ac:spMk id="2" creationId="{F580D031-DDD2-4D92-A955-1DB717492EC4}"/>
          </ac:spMkLst>
        </pc:spChg>
        <pc:spChg chg="add del mod">
          <ac:chgData name="Hua, Yiying" userId="aa6a9e03-c5b1-4834-9746-68923240f5ba" providerId="ADAL" clId="{57737F87-D805-4F38-BD9E-513FEF36E459}" dt="2022-04-19T03:57:06.649" v="46" actId="21"/>
          <ac:spMkLst>
            <pc:docMk/>
            <pc:sldMk cId="3997702945" sldId="279"/>
            <ac:spMk id="5" creationId="{DF148337-3B70-4A80-ADF9-EC440C336653}"/>
          </ac:spMkLst>
        </pc:spChg>
        <pc:spChg chg="add mod">
          <ac:chgData name="Hua, Yiying" userId="aa6a9e03-c5b1-4834-9746-68923240f5ba" providerId="ADAL" clId="{57737F87-D805-4F38-BD9E-513FEF36E459}" dt="2022-04-19T03:57:08.316" v="47"/>
          <ac:spMkLst>
            <pc:docMk/>
            <pc:sldMk cId="3997702945" sldId="279"/>
            <ac:spMk id="6" creationId="{B01E9171-FC76-4C67-BB87-E1D60CE71404}"/>
          </ac:spMkLst>
        </pc:spChg>
      </pc:sldChg>
      <pc:sldChg chg="modSp mod">
        <pc:chgData name="Hua, Yiying" userId="aa6a9e03-c5b1-4834-9746-68923240f5ba" providerId="ADAL" clId="{57737F87-D805-4F38-BD9E-513FEF36E459}" dt="2022-04-19T05:03:27.654" v="158" actId="1076"/>
        <pc:sldMkLst>
          <pc:docMk/>
          <pc:sldMk cId="2349152199" sldId="280"/>
        </pc:sldMkLst>
        <pc:spChg chg="mod">
          <ac:chgData name="Hua, Yiying" userId="aa6a9e03-c5b1-4834-9746-68923240f5ba" providerId="ADAL" clId="{57737F87-D805-4F38-BD9E-513FEF36E459}" dt="2022-04-19T05:03:21.745" v="157" actId="14100"/>
          <ac:spMkLst>
            <pc:docMk/>
            <pc:sldMk cId="2349152199" sldId="280"/>
            <ac:spMk id="3" creationId="{00000000-0000-0000-0000-000000000000}"/>
          </ac:spMkLst>
        </pc:spChg>
        <pc:spChg chg="mod">
          <ac:chgData name="Hua, Yiying" userId="aa6a9e03-c5b1-4834-9746-68923240f5ba" providerId="ADAL" clId="{57737F87-D805-4F38-BD9E-513FEF36E459}" dt="2022-04-19T05:03:27.654" v="158" actId="1076"/>
          <ac:spMkLst>
            <pc:docMk/>
            <pc:sldMk cId="2349152199" sldId="280"/>
            <ac:spMk id="4" creationId="{10487B26-1371-48A9-A97C-4E02DC0C436C}"/>
          </ac:spMkLst>
        </pc:spChg>
      </pc:sldChg>
      <pc:sldChg chg="add del">
        <pc:chgData name="Hua, Yiying" userId="aa6a9e03-c5b1-4834-9746-68923240f5ba" providerId="ADAL" clId="{57737F87-D805-4F38-BD9E-513FEF36E459}" dt="2022-04-19T03:57:41.141" v="50" actId="2696"/>
        <pc:sldMkLst>
          <pc:docMk/>
          <pc:sldMk cId="3082781728" sldId="281"/>
        </pc:sldMkLst>
      </pc:sldChg>
      <pc:sldChg chg="add del">
        <pc:chgData name="Hua, Yiying" userId="aa6a9e03-c5b1-4834-9746-68923240f5ba" providerId="ADAL" clId="{57737F87-D805-4F38-BD9E-513FEF36E459}" dt="2022-04-19T04:55:45.853" v="144"/>
        <pc:sldMkLst>
          <pc:docMk/>
          <pc:sldMk cId="3091819760" sldId="281"/>
        </pc:sldMkLst>
      </pc:sldChg>
      <pc:sldChg chg="modSp add mod ord">
        <pc:chgData name="Hua, Yiying" userId="aa6a9e03-c5b1-4834-9746-68923240f5ba" providerId="ADAL" clId="{57737F87-D805-4F38-BD9E-513FEF36E459}" dt="2022-04-23T03:44:46.103" v="160" actId="13926"/>
        <pc:sldMkLst>
          <pc:docMk/>
          <pc:sldMk cId="3720631790" sldId="281"/>
        </pc:sldMkLst>
        <pc:spChg chg="mod">
          <ac:chgData name="Hua, Yiying" userId="aa6a9e03-c5b1-4834-9746-68923240f5ba" providerId="ADAL" clId="{57737F87-D805-4F38-BD9E-513FEF36E459}" dt="2022-04-23T03:44:46.103" v="160" actId="13926"/>
          <ac:spMkLst>
            <pc:docMk/>
            <pc:sldMk cId="3720631790" sldId="281"/>
            <ac:spMk id="8" creationId="{F12401B8-13D8-485F-A7A2-41E422E6616F}"/>
          </ac:spMkLst>
        </pc:spChg>
      </pc:sldChg>
      <pc:sldChg chg="modSp mod">
        <pc:chgData name="Hua, Yiying" userId="aa6a9e03-c5b1-4834-9746-68923240f5ba" providerId="ADAL" clId="{57737F87-D805-4F38-BD9E-513FEF36E459}" dt="2022-04-19T05:06:03.539" v="159" actId="947"/>
        <pc:sldMkLst>
          <pc:docMk/>
          <pc:sldMk cId="3091819760" sldId="282"/>
        </pc:sldMkLst>
        <pc:spChg chg="mod">
          <ac:chgData name="Hua, Yiying" userId="aa6a9e03-c5b1-4834-9746-68923240f5ba" providerId="ADAL" clId="{57737F87-D805-4F38-BD9E-513FEF36E459}" dt="2022-04-19T04:59:00.006" v="154" actId="1076"/>
          <ac:spMkLst>
            <pc:docMk/>
            <pc:sldMk cId="3091819760" sldId="282"/>
            <ac:spMk id="2" creationId="{EC4891EB-A5ED-4A2F-BE33-B0DAF0C452C0}"/>
          </ac:spMkLst>
        </pc:spChg>
        <pc:graphicFrameChg chg="mod modGraphic">
          <ac:chgData name="Hua, Yiying" userId="aa6a9e03-c5b1-4834-9746-68923240f5ba" providerId="ADAL" clId="{57737F87-D805-4F38-BD9E-513FEF36E459}" dt="2022-04-19T05:06:03.539" v="159" actId="947"/>
          <ac:graphicFrameMkLst>
            <pc:docMk/>
            <pc:sldMk cId="3091819760" sldId="282"/>
            <ac:graphicFrameMk id="4" creationId="{AA6D0D27-F74C-4AE8-86C5-1972D2E0365A}"/>
          </ac:graphicFrameMkLst>
        </pc:graphicFrameChg>
      </pc:sldChg>
    </pc:docChg>
  </pc:docChgLst>
  <pc:docChgLst>
    <pc:chgData name="Hua, Yiying" userId="aa6a9e03-c5b1-4834-9746-68923240f5ba" providerId="ADAL" clId="{3CAC3431-9CF1-42BD-A837-1A2DE63F6A03}"/>
    <pc:docChg chg="undo custSel addSld delSld modSld">
      <pc:chgData name="Hua, Yiying" userId="aa6a9e03-c5b1-4834-9746-68923240f5ba" providerId="ADAL" clId="{3CAC3431-9CF1-42BD-A837-1A2DE63F6A03}" dt="2021-09-01T03:41:09.771" v="89" actId="1076"/>
      <pc:docMkLst>
        <pc:docMk/>
      </pc:docMkLst>
      <pc:sldChg chg="del">
        <pc:chgData name="Hua, Yiying" userId="aa6a9e03-c5b1-4834-9746-68923240f5ba" providerId="ADAL" clId="{3CAC3431-9CF1-42BD-A837-1A2DE63F6A03}" dt="2021-08-28T14:38:19.072" v="0" actId="47"/>
        <pc:sldMkLst>
          <pc:docMk/>
          <pc:sldMk cId="272398827" sldId="267"/>
        </pc:sldMkLst>
      </pc:sldChg>
      <pc:sldChg chg="addSp delSp modSp del mod">
        <pc:chgData name="Hua, Yiying" userId="aa6a9e03-c5b1-4834-9746-68923240f5ba" providerId="ADAL" clId="{3CAC3431-9CF1-42BD-A837-1A2DE63F6A03}" dt="2021-08-28T15:06:20.579" v="14" actId="47"/>
        <pc:sldMkLst>
          <pc:docMk/>
          <pc:sldMk cId="766260379" sldId="269"/>
        </pc:sldMkLst>
        <pc:spChg chg="add del mod">
          <ac:chgData name="Hua, Yiying" userId="aa6a9e03-c5b1-4834-9746-68923240f5ba" providerId="ADAL" clId="{3CAC3431-9CF1-42BD-A837-1A2DE63F6A03}" dt="2021-08-28T14:42:41.952" v="5" actId="22"/>
          <ac:spMkLst>
            <pc:docMk/>
            <pc:sldMk cId="766260379" sldId="269"/>
            <ac:spMk id="5" creationId="{0C2293B1-8064-44EA-9A1B-B0301D666AD7}"/>
          </ac:spMkLst>
        </pc:spChg>
        <pc:spChg chg="add mod">
          <ac:chgData name="Hua, Yiying" userId="aa6a9e03-c5b1-4834-9746-68923240f5ba" providerId="ADAL" clId="{3CAC3431-9CF1-42BD-A837-1A2DE63F6A03}" dt="2021-08-28T14:43:45.356" v="7"/>
          <ac:spMkLst>
            <pc:docMk/>
            <pc:sldMk cId="766260379" sldId="269"/>
            <ac:spMk id="6" creationId="{BF6BEF96-9AF6-40C6-AB5F-856633BF6EC1}"/>
          </ac:spMkLst>
        </pc:spChg>
        <pc:spChg chg="del">
          <ac:chgData name="Hua, Yiying" userId="aa6a9e03-c5b1-4834-9746-68923240f5ba" providerId="ADAL" clId="{3CAC3431-9CF1-42BD-A837-1A2DE63F6A03}" dt="2021-08-28T14:38:22.465" v="1" actId="478"/>
          <ac:spMkLst>
            <pc:docMk/>
            <pc:sldMk cId="766260379" sldId="269"/>
            <ac:spMk id="10" creationId="{32EF490F-8B49-4A6E-956B-A9F723BB7ED7}"/>
          </ac:spMkLst>
        </pc:spChg>
      </pc:sldChg>
      <pc:sldChg chg="del">
        <pc:chgData name="Hua, Yiying" userId="aa6a9e03-c5b1-4834-9746-68923240f5ba" providerId="ADAL" clId="{3CAC3431-9CF1-42BD-A837-1A2DE63F6A03}" dt="2021-08-28T15:06:22.312" v="15" actId="47"/>
        <pc:sldMkLst>
          <pc:docMk/>
          <pc:sldMk cId="3589681835" sldId="270"/>
        </pc:sldMkLst>
      </pc:sldChg>
      <pc:sldChg chg="modSp mod">
        <pc:chgData name="Hua, Yiying" userId="aa6a9e03-c5b1-4834-9746-68923240f5ba" providerId="ADAL" clId="{3CAC3431-9CF1-42BD-A837-1A2DE63F6A03}" dt="2021-08-28T16:07:14.832" v="85"/>
        <pc:sldMkLst>
          <pc:docMk/>
          <pc:sldMk cId="2569553149" sldId="271"/>
        </pc:sldMkLst>
        <pc:spChg chg="mod">
          <ac:chgData name="Hua, Yiying" userId="aa6a9e03-c5b1-4834-9746-68923240f5ba" providerId="ADAL" clId="{3CAC3431-9CF1-42BD-A837-1A2DE63F6A03}" dt="2021-08-28T15:06:17.585" v="13" actId="6549"/>
          <ac:spMkLst>
            <pc:docMk/>
            <pc:sldMk cId="2569553149" sldId="271"/>
            <ac:spMk id="2" creationId="{00000000-0000-0000-0000-000000000000}"/>
          </ac:spMkLst>
        </pc:spChg>
        <pc:spChg chg="mod">
          <ac:chgData name="Hua, Yiying" userId="aa6a9e03-c5b1-4834-9746-68923240f5ba" providerId="ADAL" clId="{3CAC3431-9CF1-42BD-A837-1A2DE63F6A03}" dt="2021-08-28T16:07:14.832" v="85"/>
          <ac:spMkLst>
            <pc:docMk/>
            <pc:sldMk cId="2569553149" sldId="271"/>
            <ac:spMk id="3" creationId="{00000000-0000-0000-0000-000000000000}"/>
          </ac:spMkLst>
        </pc:spChg>
      </pc:sldChg>
      <pc:sldChg chg="addSp delSp modSp new mod">
        <pc:chgData name="Hua, Yiying" userId="aa6a9e03-c5b1-4834-9746-68923240f5ba" providerId="ADAL" clId="{3CAC3431-9CF1-42BD-A837-1A2DE63F6A03}" dt="2021-09-01T03:41:09.771" v="89" actId="1076"/>
        <pc:sldMkLst>
          <pc:docMk/>
          <pc:sldMk cId="858900382" sldId="272"/>
        </pc:sldMkLst>
        <pc:spChg chg="del">
          <ac:chgData name="Hua, Yiying" userId="aa6a9e03-c5b1-4834-9746-68923240f5ba" providerId="ADAL" clId="{3CAC3431-9CF1-42BD-A837-1A2DE63F6A03}" dt="2021-08-28T15:06:32.112" v="17" actId="478"/>
          <ac:spMkLst>
            <pc:docMk/>
            <pc:sldMk cId="858900382" sldId="272"/>
            <ac:spMk id="2" creationId="{F71D8547-93DC-4106-B548-B386FAC1B20D}"/>
          </ac:spMkLst>
        </pc:spChg>
        <pc:spChg chg="del">
          <ac:chgData name="Hua, Yiying" userId="aa6a9e03-c5b1-4834-9746-68923240f5ba" providerId="ADAL" clId="{3CAC3431-9CF1-42BD-A837-1A2DE63F6A03}" dt="2021-08-28T15:06:33.576" v="18" actId="478"/>
          <ac:spMkLst>
            <pc:docMk/>
            <pc:sldMk cId="858900382" sldId="272"/>
            <ac:spMk id="3" creationId="{D3B59ED4-74AC-40F2-9BC1-7D16A8926F69}"/>
          </ac:spMkLst>
        </pc:spChg>
        <pc:picChg chg="add mod">
          <ac:chgData name="Hua, Yiying" userId="aa6a9e03-c5b1-4834-9746-68923240f5ba" providerId="ADAL" clId="{3CAC3431-9CF1-42BD-A837-1A2DE63F6A03}" dt="2021-09-01T03:41:09.771" v="89" actId="1076"/>
          <ac:picMkLst>
            <pc:docMk/>
            <pc:sldMk cId="858900382" sldId="272"/>
            <ac:picMk id="5" creationId="{B5BF5AB0-1DB9-4937-ABF5-7D5C4AF198F5}"/>
          </ac:picMkLst>
        </pc:picChg>
      </pc:sldChg>
      <pc:sldChg chg="modSp new del mod">
        <pc:chgData name="Hua, Yiying" userId="aa6a9e03-c5b1-4834-9746-68923240f5ba" providerId="ADAL" clId="{3CAC3431-9CF1-42BD-A837-1A2DE63F6A03}" dt="2021-08-28T15:26:15.601" v="40" actId="2696"/>
        <pc:sldMkLst>
          <pc:docMk/>
          <pc:sldMk cId="2729258010" sldId="273"/>
        </pc:sldMkLst>
        <pc:spChg chg="mod">
          <ac:chgData name="Hua, Yiying" userId="aa6a9e03-c5b1-4834-9746-68923240f5ba" providerId="ADAL" clId="{3CAC3431-9CF1-42BD-A837-1A2DE63F6A03}" dt="2021-08-28T15:24:30.564" v="36" actId="20577"/>
          <ac:spMkLst>
            <pc:docMk/>
            <pc:sldMk cId="2729258010" sldId="273"/>
            <ac:spMk id="2" creationId="{E4BAA605-2B65-4CA7-B71C-1F86AAC38066}"/>
          </ac:spMkLst>
        </pc:spChg>
        <pc:spChg chg="mod">
          <ac:chgData name="Hua, Yiying" userId="aa6a9e03-c5b1-4834-9746-68923240f5ba" providerId="ADAL" clId="{3CAC3431-9CF1-42BD-A837-1A2DE63F6A03}" dt="2021-08-28T15:24:47.850" v="37"/>
          <ac:spMkLst>
            <pc:docMk/>
            <pc:sldMk cId="2729258010" sldId="273"/>
            <ac:spMk id="3" creationId="{EC5AC8B4-FDD4-4E9E-AA7E-F975E327F251}"/>
          </ac:spMkLst>
        </pc:spChg>
      </pc:sldChg>
      <pc:sldChg chg="modSp mod">
        <pc:chgData name="Hua, Yiying" userId="aa6a9e03-c5b1-4834-9746-68923240f5ba" providerId="ADAL" clId="{3CAC3431-9CF1-42BD-A837-1A2DE63F6A03}" dt="2021-08-28T15:26:25.929" v="42" actId="1076"/>
        <pc:sldMkLst>
          <pc:docMk/>
          <pc:sldMk cId="3249573143" sldId="274"/>
        </pc:sldMkLst>
        <pc:spChg chg="mod">
          <ac:chgData name="Hua, Yiying" userId="aa6a9e03-c5b1-4834-9746-68923240f5ba" providerId="ADAL" clId="{3CAC3431-9CF1-42BD-A837-1A2DE63F6A03}" dt="2021-08-28T15:26:21.945" v="41" actId="1076"/>
          <ac:spMkLst>
            <pc:docMk/>
            <pc:sldMk cId="3249573143" sldId="274"/>
            <ac:spMk id="2" creationId="{00000000-0000-0000-0000-000000000000}"/>
          </ac:spMkLst>
        </pc:spChg>
        <pc:spChg chg="mod">
          <ac:chgData name="Hua, Yiying" userId="aa6a9e03-c5b1-4834-9746-68923240f5ba" providerId="ADAL" clId="{3CAC3431-9CF1-42BD-A837-1A2DE63F6A03}" dt="2021-08-28T15:26:25.929" v="42" actId="1076"/>
          <ac:spMkLst>
            <pc:docMk/>
            <pc:sldMk cId="3249573143" sldId="274"/>
            <ac:spMk id="3" creationId="{00000000-0000-0000-0000-000000000000}"/>
          </ac:spMkLst>
        </pc:spChg>
      </pc:sldChg>
      <pc:sldChg chg="addSp delSp modSp mod">
        <pc:chgData name="Hua, Yiying" userId="aa6a9e03-c5b1-4834-9746-68923240f5ba" providerId="ADAL" clId="{3CAC3431-9CF1-42BD-A837-1A2DE63F6A03}" dt="2021-08-28T16:06:31.625" v="83"/>
        <pc:sldMkLst>
          <pc:docMk/>
          <pc:sldMk cId="104291633" sldId="275"/>
        </pc:sldMkLst>
        <pc:spChg chg="mod">
          <ac:chgData name="Hua, Yiying" userId="aa6a9e03-c5b1-4834-9746-68923240f5ba" providerId="ADAL" clId="{3CAC3431-9CF1-42BD-A837-1A2DE63F6A03}" dt="2021-08-28T15:35:05.604" v="43"/>
          <ac:spMkLst>
            <pc:docMk/>
            <pc:sldMk cId="104291633" sldId="275"/>
            <ac:spMk id="2" creationId="{00000000-0000-0000-0000-000000000000}"/>
          </ac:spMkLst>
        </pc:spChg>
        <pc:spChg chg="mod">
          <ac:chgData name="Hua, Yiying" userId="aa6a9e03-c5b1-4834-9746-68923240f5ba" providerId="ADAL" clId="{3CAC3431-9CF1-42BD-A837-1A2DE63F6A03}" dt="2021-08-28T16:06:31.625" v="83"/>
          <ac:spMkLst>
            <pc:docMk/>
            <pc:sldMk cId="104291633" sldId="275"/>
            <ac:spMk id="3" creationId="{00000000-0000-0000-0000-000000000000}"/>
          </ac:spMkLst>
        </pc:spChg>
        <pc:spChg chg="add del mod">
          <ac:chgData name="Hua, Yiying" userId="aa6a9e03-c5b1-4834-9746-68923240f5ba" providerId="ADAL" clId="{3CAC3431-9CF1-42BD-A837-1A2DE63F6A03}" dt="2021-08-28T15:59:34.862" v="78" actId="478"/>
          <ac:spMkLst>
            <pc:docMk/>
            <pc:sldMk cId="104291633" sldId="275"/>
            <ac:spMk id="4" creationId="{0B50BD2C-ADE4-41D1-B699-3B0B94E5446F}"/>
          </ac:spMkLst>
        </pc:spChg>
        <pc:spChg chg="add del">
          <ac:chgData name="Hua, Yiying" userId="aa6a9e03-c5b1-4834-9746-68923240f5ba" providerId="ADAL" clId="{3CAC3431-9CF1-42BD-A837-1A2DE63F6A03}" dt="2021-08-28T15:46:49.515" v="58" actId="478"/>
          <ac:spMkLst>
            <pc:docMk/>
            <pc:sldMk cId="104291633" sldId="275"/>
            <ac:spMk id="5" creationId="{40B2A29D-AAED-4D5A-B7A9-3F42349C0AFA}"/>
          </ac:spMkLst>
        </pc:spChg>
        <pc:spChg chg="add del mod">
          <ac:chgData name="Hua, Yiying" userId="aa6a9e03-c5b1-4834-9746-68923240f5ba" providerId="ADAL" clId="{3CAC3431-9CF1-42BD-A837-1A2DE63F6A03}" dt="2021-08-28T15:46:54.427" v="60" actId="478"/>
          <ac:spMkLst>
            <pc:docMk/>
            <pc:sldMk cId="104291633" sldId="275"/>
            <ac:spMk id="6" creationId="{81CDFC57-B79E-4FFA-9D61-073B27173A1E}"/>
          </ac:spMkLst>
        </pc:spChg>
      </pc:sldChg>
    </pc:docChg>
  </pc:docChgLst>
  <pc:docChgLst>
    <pc:chgData name="Hua, Yiying" userId="aa6a9e03-c5b1-4834-9746-68923240f5ba" providerId="ADAL" clId="{2A7E081D-2687-4DD6-A8C6-ADCC9A635DCF}"/>
    <pc:docChg chg="undo custSel delSld modSld">
      <pc:chgData name="Hua, Yiying" userId="aa6a9e03-c5b1-4834-9746-68923240f5ba" providerId="ADAL" clId="{2A7E081D-2687-4DD6-A8C6-ADCC9A635DCF}" dt="2022-01-11T04:04:04.126" v="109"/>
      <pc:docMkLst>
        <pc:docMk/>
      </pc:docMkLst>
      <pc:sldChg chg="modSp mod">
        <pc:chgData name="Hua, Yiying" userId="aa6a9e03-c5b1-4834-9746-68923240f5ba" providerId="ADAL" clId="{2A7E081D-2687-4DD6-A8C6-ADCC9A635DCF}" dt="2022-01-10T03:44:55.298" v="73" actId="255"/>
        <pc:sldMkLst>
          <pc:docMk/>
          <pc:sldMk cId="2569553149" sldId="271"/>
        </pc:sldMkLst>
        <pc:spChg chg="mod">
          <ac:chgData name="Hua, Yiying" userId="aa6a9e03-c5b1-4834-9746-68923240f5ba" providerId="ADAL" clId="{2A7E081D-2687-4DD6-A8C6-ADCC9A635DCF}" dt="2022-01-10T03:44:55.298" v="73" actId="255"/>
          <ac:spMkLst>
            <pc:docMk/>
            <pc:sldMk cId="2569553149" sldId="271"/>
            <ac:spMk id="2" creationId="{00000000-0000-0000-0000-000000000000}"/>
          </ac:spMkLst>
        </pc:spChg>
        <pc:spChg chg="mod">
          <ac:chgData name="Hua, Yiying" userId="aa6a9e03-c5b1-4834-9746-68923240f5ba" providerId="ADAL" clId="{2A7E081D-2687-4DD6-A8C6-ADCC9A635DCF}" dt="2022-01-10T03:33:48.462" v="32" actId="113"/>
          <ac:spMkLst>
            <pc:docMk/>
            <pc:sldMk cId="2569553149" sldId="271"/>
            <ac:spMk id="3" creationId="{00000000-0000-0000-0000-000000000000}"/>
          </ac:spMkLst>
        </pc:spChg>
      </pc:sldChg>
      <pc:sldChg chg="del">
        <pc:chgData name="Hua, Yiying" userId="aa6a9e03-c5b1-4834-9746-68923240f5ba" providerId="ADAL" clId="{2A7E081D-2687-4DD6-A8C6-ADCC9A635DCF}" dt="2022-01-10T03:30:41.806" v="16" actId="2696"/>
        <pc:sldMkLst>
          <pc:docMk/>
          <pc:sldMk cId="858900382" sldId="272"/>
        </pc:sldMkLst>
      </pc:sldChg>
      <pc:sldChg chg="modSp del mod">
        <pc:chgData name="Hua, Yiying" userId="aa6a9e03-c5b1-4834-9746-68923240f5ba" providerId="ADAL" clId="{2A7E081D-2687-4DD6-A8C6-ADCC9A635DCF}" dt="2022-01-10T03:39:33.766" v="39" actId="2696"/>
        <pc:sldMkLst>
          <pc:docMk/>
          <pc:sldMk cId="3249573143" sldId="274"/>
        </pc:sldMkLst>
        <pc:spChg chg="mod">
          <ac:chgData name="Hua, Yiying" userId="aa6a9e03-c5b1-4834-9746-68923240f5ba" providerId="ADAL" clId="{2A7E081D-2687-4DD6-A8C6-ADCC9A635DCF}" dt="2022-01-10T03:39:00.494" v="38"/>
          <ac:spMkLst>
            <pc:docMk/>
            <pc:sldMk cId="3249573143" sldId="274"/>
            <ac:spMk id="2" creationId="{00000000-0000-0000-0000-000000000000}"/>
          </ac:spMkLst>
        </pc:spChg>
      </pc:sldChg>
      <pc:sldChg chg="del">
        <pc:chgData name="Hua, Yiying" userId="aa6a9e03-c5b1-4834-9746-68923240f5ba" providerId="ADAL" clId="{2A7E081D-2687-4DD6-A8C6-ADCC9A635DCF}" dt="2022-01-10T03:46:15.817" v="84" actId="2696"/>
        <pc:sldMkLst>
          <pc:docMk/>
          <pc:sldMk cId="104291633" sldId="275"/>
        </pc:sldMkLst>
      </pc:sldChg>
      <pc:sldChg chg="modSp mod">
        <pc:chgData name="Hua, Yiying" userId="aa6a9e03-c5b1-4834-9746-68923240f5ba" providerId="ADAL" clId="{2A7E081D-2687-4DD6-A8C6-ADCC9A635DCF}" dt="2022-01-10T03:45:08.748" v="75" actId="14100"/>
        <pc:sldMkLst>
          <pc:docMk/>
          <pc:sldMk cId="2690074874" sldId="276"/>
        </pc:sldMkLst>
        <pc:spChg chg="mod">
          <ac:chgData name="Hua, Yiying" userId="aa6a9e03-c5b1-4834-9746-68923240f5ba" providerId="ADAL" clId="{2A7E081D-2687-4DD6-A8C6-ADCC9A635DCF}" dt="2022-01-10T03:45:02.952" v="74" actId="255"/>
          <ac:spMkLst>
            <pc:docMk/>
            <pc:sldMk cId="2690074874" sldId="276"/>
            <ac:spMk id="2" creationId="{00000000-0000-0000-0000-000000000000}"/>
          </ac:spMkLst>
        </pc:spChg>
        <pc:spChg chg="mod">
          <ac:chgData name="Hua, Yiying" userId="aa6a9e03-c5b1-4834-9746-68923240f5ba" providerId="ADAL" clId="{2A7E081D-2687-4DD6-A8C6-ADCC9A635DCF}" dt="2022-01-10T03:45:08.748" v="75" actId="14100"/>
          <ac:spMkLst>
            <pc:docMk/>
            <pc:sldMk cId="2690074874" sldId="276"/>
            <ac:spMk id="3" creationId="{00000000-0000-0000-0000-000000000000}"/>
          </ac:spMkLst>
        </pc:spChg>
      </pc:sldChg>
      <pc:sldChg chg="modSp mod">
        <pc:chgData name="Hua, Yiying" userId="aa6a9e03-c5b1-4834-9746-68923240f5ba" providerId="ADAL" clId="{2A7E081D-2687-4DD6-A8C6-ADCC9A635DCF}" dt="2022-01-10T03:46:57.020" v="99" actId="20577"/>
        <pc:sldMkLst>
          <pc:docMk/>
          <pc:sldMk cId="2637403387" sldId="277"/>
        </pc:sldMkLst>
        <pc:spChg chg="mod">
          <ac:chgData name="Hua, Yiying" userId="aa6a9e03-c5b1-4834-9746-68923240f5ba" providerId="ADAL" clId="{2A7E081D-2687-4DD6-A8C6-ADCC9A635DCF}" dt="2022-01-10T03:44:47.146" v="72" actId="255"/>
          <ac:spMkLst>
            <pc:docMk/>
            <pc:sldMk cId="2637403387" sldId="277"/>
            <ac:spMk id="2" creationId="{00000000-0000-0000-0000-000000000000}"/>
          </ac:spMkLst>
        </pc:spChg>
        <pc:spChg chg="mod">
          <ac:chgData name="Hua, Yiying" userId="aa6a9e03-c5b1-4834-9746-68923240f5ba" providerId="ADAL" clId="{2A7E081D-2687-4DD6-A8C6-ADCC9A635DCF}" dt="2022-01-10T03:46:57.020" v="99" actId="20577"/>
          <ac:spMkLst>
            <pc:docMk/>
            <pc:sldMk cId="2637403387" sldId="277"/>
            <ac:spMk id="3" creationId="{00000000-0000-0000-0000-000000000000}"/>
          </ac:spMkLst>
        </pc:spChg>
      </pc:sldChg>
      <pc:sldChg chg="modSp mod">
        <pc:chgData name="Hua, Yiying" userId="aa6a9e03-c5b1-4834-9746-68923240f5ba" providerId="ADAL" clId="{2A7E081D-2687-4DD6-A8C6-ADCC9A635DCF}" dt="2022-01-11T04:04:04.126" v="109"/>
        <pc:sldMkLst>
          <pc:docMk/>
          <pc:sldMk cId="977146412" sldId="278"/>
        </pc:sldMkLst>
        <pc:spChg chg="mod">
          <ac:chgData name="Hua, Yiying" userId="aa6a9e03-c5b1-4834-9746-68923240f5ba" providerId="ADAL" clId="{2A7E081D-2687-4DD6-A8C6-ADCC9A635DCF}" dt="2022-01-10T03:45:54.219" v="80" actId="6549"/>
          <ac:spMkLst>
            <pc:docMk/>
            <pc:sldMk cId="977146412" sldId="278"/>
            <ac:spMk id="2" creationId="{00000000-0000-0000-0000-000000000000}"/>
          </ac:spMkLst>
        </pc:spChg>
        <pc:spChg chg="mod">
          <ac:chgData name="Hua, Yiying" userId="aa6a9e03-c5b1-4834-9746-68923240f5ba" providerId="ADAL" clId="{2A7E081D-2687-4DD6-A8C6-ADCC9A635DCF}" dt="2022-01-11T04:04:04.126" v="109"/>
          <ac:spMkLst>
            <pc:docMk/>
            <pc:sldMk cId="977146412" sldId="278"/>
            <ac:spMk id="3" creationId="{00000000-0000-0000-0000-000000000000}"/>
          </ac:spMkLst>
        </pc:spChg>
      </pc:sldChg>
    </pc:docChg>
  </pc:docChgLst>
  <pc:docChgLst>
    <pc:chgData name="Hua, Yiying" userId="aa6a9e03-c5b1-4834-9746-68923240f5ba" providerId="ADAL" clId="{D3A24868-634B-4057-ACD9-C13F98961853}"/>
    <pc:docChg chg="custSel modSld">
      <pc:chgData name="Hua, Yiying" userId="aa6a9e03-c5b1-4834-9746-68923240f5ba" providerId="ADAL" clId="{D3A24868-634B-4057-ACD9-C13F98961853}" dt="2022-04-09T03:13:32.888" v="50" actId="948"/>
      <pc:docMkLst>
        <pc:docMk/>
      </pc:docMkLst>
      <pc:sldChg chg="addSp modSp mod">
        <pc:chgData name="Hua, Yiying" userId="aa6a9e03-c5b1-4834-9746-68923240f5ba" providerId="ADAL" clId="{D3A24868-634B-4057-ACD9-C13F98961853}" dt="2022-04-09T03:12:30.548" v="47" actId="20577"/>
        <pc:sldMkLst>
          <pc:docMk/>
          <pc:sldMk cId="2637403387" sldId="277"/>
        </pc:sldMkLst>
        <pc:spChg chg="mod">
          <ac:chgData name="Hua, Yiying" userId="aa6a9e03-c5b1-4834-9746-68923240f5ba" providerId="ADAL" clId="{D3A24868-634B-4057-ACD9-C13F98961853}" dt="2022-04-09T03:12:30.548" v="47" actId="20577"/>
          <ac:spMkLst>
            <pc:docMk/>
            <pc:sldMk cId="2637403387" sldId="277"/>
            <ac:spMk id="3" creationId="{00000000-0000-0000-0000-000000000000}"/>
          </ac:spMkLst>
        </pc:spChg>
        <pc:spChg chg="add mod">
          <ac:chgData name="Hua, Yiying" userId="aa6a9e03-c5b1-4834-9746-68923240f5ba" providerId="ADAL" clId="{D3A24868-634B-4057-ACD9-C13F98961853}" dt="2022-04-09T03:10:26.072" v="42" actId="20577"/>
          <ac:spMkLst>
            <pc:docMk/>
            <pc:sldMk cId="2637403387" sldId="277"/>
            <ac:spMk id="4" creationId="{10487B26-1371-48A9-A97C-4E02DC0C436C}"/>
          </ac:spMkLst>
        </pc:spChg>
      </pc:sldChg>
      <pc:sldChg chg="modSp mod">
        <pc:chgData name="Hua, Yiying" userId="aa6a9e03-c5b1-4834-9746-68923240f5ba" providerId="ADAL" clId="{D3A24868-634B-4057-ACD9-C13F98961853}" dt="2022-04-09T03:13:32.888" v="50" actId="948"/>
        <pc:sldMkLst>
          <pc:docMk/>
          <pc:sldMk cId="977146412" sldId="278"/>
        </pc:sldMkLst>
        <pc:spChg chg="mod">
          <ac:chgData name="Hua, Yiying" userId="aa6a9e03-c5b1-4834-9746-68923240f5ba" providerId="ADAL" clId="{D3A24868-634B-4057-ACD9-C13F98961853}" dt="2022-04-09T03:13:32.888" v="50" actId="948"/>
          <ac:spMkLst>
            <pc:docMk/>
            <pc:sldMk cId="977146412" sldId="278"/>
            <ac:spMk id="3" creationId="{00000000-0000-0000-0000-000000000000}"/>
          </ac:spMkLst>
        </pc:spChg>
      </pc:sldChg>
    </pc:docChg>
  </pc:docChgLst>
  <pc:docChgLst>
    <pc:chgData name="Hua, Yiying" userId="aa6a9e03-c5b1-4834-9746-68923240f5ba" providerId="ADAL" clId="{DD10ED66-38BE-4D9D-BEB2-05EE31E3AF46}"/>
    <pc:docChg chg="modSld">
      <pc:chgData name="Hua, Yiying" userId="aa6a9e03-c5b1-4834-9746-68923240f5ba" providerId="ADAL" clId="{DD10ED66-38BE-4D9D-BEB2-05EE31E3AF46}" dt="2022-03-09T03:09:17.582" v="15" actId="15"/>
      <pc:docMkLst>
        <pc:docMk/>
      </pc:docMkLst>
      <pc:sldChg chg="modSp mod">
        <pc:chgData name="Hua, Yiying" userId="aa6a9e03-c5b1-4834-9746-68923240f5ba" providerId="ADAL" clId="{DD10ED66-38BE-4D9D-BEB2-05EE31E3AF46}" dt="2022-03-09T03:09:17.582" v="15" actId="15"/>
        <pc:sldMkLst>
          <pc:docMk/>
          <pc:sldMk cId="2637403387" sldId="277"/>
        </pc:sldMkLst>
        <pc:spChg chg="mod">
          <ac:chgData name="Hua, Yiying" userId="aa6a9e03-c5b1-4834-9746-68923240f5ba" providerId="ADAL" clId="{DD10ED66-38BE-4D9D-BEB2-05EE31E3AF46}" dt="2022-03-09T03:09:17.582" v="15" actId="15"/>
          <ac:spMkLst>
            <pc:docMk/>
            <pc:sldMk cId="2637403387" sldId="277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534EFF-A887-4675-B8ED-FE4746870BAC}" type="datetimeFigureOut">
              <a:rPr lang="en-US" smtClean="0"/>
              <a:t>4/22/2022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A70637-126D-47CB-894F-30E53C552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7375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1899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0938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4898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911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9804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4/22/2022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4/22/2022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4891EB-A5ED-4A2F-BE33-B0DAF0C452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370" y="533400"/>
            <a:ext cx="8229600" cy="1143000"/>
          </a:xfrm>
        </p:spPr>
        <p:txBody>
          <a:bodyPr>
            <a:normAutofit/>
          </a:bodyPr>
          <a:lstStyle/>
          <a:p>
            <a:r>
              <a:rPr lang="zh-CN" altLang="en-US" sz="4600" b="1" dirty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新约班主日学计划</a:t>
            </a:r>
            <a:r>
              <a:rPr lang="en-US" altLang="zh-CN" sz="4600" b="1" dirty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(2022-2023)</a:t>
            </a:r>
            <a:endParaRPr lang="en-US" sz="4600" dirty="0">
              <a:solidFill>
                <a:srgbClr val="0070C0"/>
              </a:solidFill>
            </a:endParaRP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AA6D0D27-F74C-4AE8-86C5-1972D2E0365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63939232"/>
              </p:ext>
            </p:extLst>
          </p:nvPr>
        </p:nvGraphicFramePr>
        <p:xfrm>
          <a:off x="457200" y="1981200"/>
          <a:ext cx="8229599" cy="33483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03119">
                  <a:extLst>
                    <a:ext uri="{9D8B030D-6E8A-4147-A177-3AD203B41FA5}">
                      <a16:colId xmlns:a16="http://schemas.microsoft.com/office/drawing/2014/main" val="1164733267"/>
                    </a:ext>
                  </a:extLst>
                </a:gridCol>
                <a:gridCol w="5826480">
                  <a:extLst>
                    <a:ext uri="{9D8B030D-6E8A-4147-A177-3AD203B41FA5}">
                      <a16:colId xmlns:a16="http://schemas.microsoft.com/office/drawing/2014/main" val="2785721547"/>
                    </a:ext>
                  </a:extLst>
                </a:gridCol>
              </a:tblGrid>
              <a:tr h="532715">
                <a:tc>
                  <a:txBody>
                    <a:bodyPr/>
                    <a:lstStyle/>
                    <a:p>
                      <a:r>
                        <a:rPr lang="zh-CN" altLang="en-US" sz="2800" baseline="0" dirty="0"/>
                        <a:t>学期</a:t>
                      </a:r>
                      <a:endParaRPr lang="en-US" sz="28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2800" baseline="0" dirty="0"/>
                        <a:t>书卷</a:t>
                      </a:r>
                      <a:endParaRPr lang="en-US" sz="2800" baseline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1297173"/>
                  </a:ext>
                </a:extLst>
              </a:tr>
              <a:tr h="470043">
                <a:tc>
                  <a:txBody>
                    <a:bodyPr/>
                    <a:lstStyle/>
                    <a:p>
                      <a:r>
                        <a:rPr lang="en-US" sz="2400" strike="sngStrike" baseline="0" dirty="0"/>
                        <a:t>2021  </a:t>
                      </a:r>
                      <a:r>
                        <a:rPr lang="zh-CN" altLang="en-US" sz="2400" strike="sngStrike" baseline="0" dirty="0"/>
                        <a:t>秋季</a:t>
                      </a:r>
                      <a:endParaRPr lang="en-US" sz="2400" strike="sngStrike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zh-CN" altLang="en-US" sz="2400" strike="sngStrike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希伯来书</a:t>
                      </a:r>
                      <a:endParaRPr lang="en-US" sz="2400" strike="sngStrike" baseline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2778990"/>
                  </a:ext>
                </a:extLst>
              </a:tr>
              <a:tr h="470043">
                <a:tc>
                  <a:txBody>
                    <a:bodyPr/>
                    <a:lstStyle/>
                    <a:p>
                      <a:r>
                        <a:rPr lang="en-US" sz="2400" baseline="0" dirty="0"/>
                        <a:t>2022 </a:t>
                      </a:r>
                      <a:r>
                        <a:rPr lang="zh-CN" altLang="en-US" sz="2400" baseline="0" dirty="0"/>
                        <a:t>春季</a:t>
                      </a:r>
                      <a:endParaRPr lang="en-US" sz="24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zh-CN" altLang="en-US" sz="2400" strike="sngStrike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雅各书，彼得前书，</a:t>
                      </a:r>
                      <a:r>
                        <a:rPr kumimoji="0" lang="zh-CN" altLang="en-US" sz="2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彼得后书</a:t>
                      </a:r>
                      <a:endParaRPr lang="en-US" sz="2400" baseline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0660979"/>
                  </a:ext>
                </a:extLst>
              </a:tr>
              <a:tr h="935436">
                <a:tc>
                  <a:txBody>
                    <a:bodyPr/>
                    <a:lstStyle/>
                    <a:p>
                      <a:r>
                        <a:rPr lang="en-US" sz="2400" baseline="0" dirty="0"/>
                        <a:t>2022 </a:t>
                      </a:r>
                      <a:r>
                        <a:rPr lang="zh-CN" altLang="en-US" sz="2400" baseline="0" dirty="0"/>
                        <a:t>秋季</a:t>
                      </a:r>
                      <a:endParaRPr lang="en-US" sz="24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zh-CN" altLang="en-US" sz="2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约翰壹书，约翰贰书、约翰参书，犹大书，以弗所书</a:t>
                      </a:r>
                      <a:endParaRPr lang="en-US" sz="2400" baseline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4577755"/>
                  </a:ext>
                </a:extLst>
              </a:tr>
              <a:tr h="470043">
                <a:tc>
                  <a:txBody>
                    <a:bodyPr/>
                    <a:lstStyle/>
                    <a:p>
                      <a:r>
                        <a:rPr lang="en-US" sz="2400" baseline="0" dirty="0"/>
                        <a:t>2023 </a:t>
                      </a:r>
                      <a:r>
                        <a:rPr lang="zh-CN" altLang="en-US" sz="2400" baseline="0" dirty="0"/>
                        <a:t>春季</a:t>
                      </a:r>
                      <a:endParaRPr lang="en-US" sz="24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zh-CN" altLang="en-US" sz="2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罗马书 （</a:t>
                      </a:r>
                      <a:r>
                        <a:rPr kumimoji="0" lang="en-US" altLang="zh-CN" sz="2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– 12</a:t>
                      </a:r>
                      <a:r>
                        <a:rPr kumimoji="0" lang="zh-CN" altLang="en-US" sz="2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）</a:t>
                      </a:r>
                      <a:endParaRPr lang="en-US" sz="2400" baseline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0024595"/>
                  </a:ext>
                </a:extLst>
              </a:tr>
              <a:tr h="47004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aseline="0" dirty="0"/>
                        <a:t>2023 </a:t>
                      </a:r>
                      <a:r>
                        <a:rPr lang="zh-CN" altLang="en-US" sz="2400" baseline="0" dirty="0"/>
                        <a:t>秋季</a:t>
                      </a:r>
                      <a:endParaRPr lang="en-US" sz="24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CN" altLang="en-US" sz="2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罗马书 （</a:t>
                      </a:r>
                      <a:r>
                        <a:rPr kumimoji="0" lang="en-US" altLang="zh-CN" sz="2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12 -16</a:t>
                      </a:r>
                      <a:r>
                        <a:rPr kumimoji="0" lang="zh-CN" altLang="en-US" sz="2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），帖撒罗尼迦前后书</a:t>
                      </a:r>
                      <a:endParaRPr lang="en-US" sz="2400" baseline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82959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18197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D493BFEA-0F2B-4001-B50B-261BF9F8A6E5}"/>
              </a:ext>
            </a:extLst>
          </p:cNvPr>
          <p:cNvSpPr txBox="1"/>
          <p:nvPr/>
        </p:nvSpPr>
        <p:spPr>
          <a:xfrm>
            <a:off x="304800" y="914400"/>
            <a:ext cx="8223884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zh-CN" altLang="en-US" sz="2600" b="1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“</a:t>
            </a:r>
            <a:r>
              <a:rPr lang="zh-CN" altLang="en-US" sz="2600" b="1" dirty="0">
                <a:solidFill>
                  <a:srgbClr val="0070C0"/>
                </a:solidFill>
                <a:effectLst/>
                <a:latin typeface="Trebuchet"/>
              </a:rPr>
              <a:t>但我们既然属乎白昼，就应当谨守，把信和爱当做护心镜遮胸，把得救的盼望当做头盔戴上。”（帖前</a:t>
            </a:r>
            <a:r>
              <a:rPr lang="en-US" altLang="zh-CN" sz="2600" b="1" dirty="0">
                <a:solidFill>
                  <a:srgbClr val="0070C0"/>
                </a:solidFill>
                <a:effectLst/>
                <a:latin typeface="Trebuchet"/>
              </a:rPr>
              <a:t>5</a:t>
            </a:r>
            <a:r>
              <a:rPr lang="zh-CN" altLang="en-US" sz="2600" b="1" dirty="0">
                <a:solidFill>
                  <a:srgbClr val="0070C0"/>
                </a:solidFill>
                <a:effectLst/>
                <a:latin typeface="Trebuchet"/>
              </a:rPr>
              <a:t>：</a:t>
            </a:r>
            <a:r>
              <a:rPr lang="en-US" altLang="zh-CN" sz="2600" b="1" dirty="0">
                <a:solidFill>
                  <a:srgbClr val="0070C0"/>
                </a:solidFill>
                <a:effectLst/>
                <a:latin typeface="Trebuchet"/>
              </a:rPr>
              <a:t>8</a:t>
            </a:r>
            <a:r>
              <a:rPr lang="zh-CN" altLang="en-US" sz="2600" b="1" dirty="0">
                <a:solidFill>
                  <a:srgbClr val="0070C0"/>
                </a:solidFill>
                <a:effectLst/>
                <a:latin typeface="Trebuchet"/>
              </a:rPr>
              <a:t>）</a:t>
            </a:r>
            <a:endParaRPr lang="en-US" altLang="zh-CN" sz="2600" b="1" dirty="0">
              <a:solidFill>
                <a:srgbClr val="0070C0"/>
              </a:solidFill>
              <a:effectLst/>
              <a:latin typeface="Trebuchet"/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F12401B8-13D8-485F-A7A2-41E422E661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0058" y="1981200"/>
            <a:ext cx="8223884" cy="4495800"/>
          </a:xfrm>
        </p:spPr>
        <p:txBody>
          <a:bodyPr>
            <a:normAutofit/>
          </a:bodyPr>
          <a:lstStyle/>
          <a:p>
            <a:r>
              <a:rPr lang="en-US" altLang="zh-CN" sz="2400" dirty="0">
                <a:highlight>
                  <a:srgbClr val="C0C0C0"/>
                </a:highlight>
              </a:rPr>
              <a:t>《</a:t>
            </a:r>
            <a:r>
              <a:rPr lang="zh-CN" altLang="en-US" sz="2400" dirty="0">
                <a:highlight>
                  <a:srgbClr val="C0C0C0"/>
                </a:highlight>
              </a:rPr>
              <a:t>希伯来书</a:t>
            </a:r>
            <a:r>
              <a:rPr lang="en-US" altLang="zh-CN" sz="2400" dirty="0">
                <a:highlight>
                  <a:srgbClr val="C0C0C0"/>
                </a:highlight>
              </a:rPr>
              <a:t>》: </a:t>
            </a:r>
            <a:r>
              <a:rPr lang="zh-CN" altLang="en-US" sz="2400" dirty="0">
                <a:highlight>
                  <a:srgbClr val="C0C0C0"/>
                </a:highlight>
              </a:rPr>
              <a:t> 信心的教训</a:t>
            </a:r>
          </a:p>
          <a:p>
            <a:r>
              <a:rPr lang="en-US" altLang="zh-CN" sz="2400" dirty="0">
                <a:highlight>
                  <a:srgbClr val="C0C0C0"/>
                </a:highlight>
              </a:rPr>
              <a:t>《</a:t>
            </a:r>
            <a:r>
              <a:rPr lang="zh-CN" altLang="en-US" sz="2400" dirty="0">
                <a:highlight>
                  <a:srgbClr val="C0C0C0"/>
                </a:highlight>
              </a:rPr>
              <a:t>雅各书</a:t>
            </a:r>
            <a:r>
              <a:rPr lang="en-US" altLang="zh-CN" sz="2400" dirty="0">
                <a:highlight>
                  <a:srgbClr val="C0C0C0"/>
                </a:highlight>
              </a:rPr>
              <a:t>》: </a:t>
            </a:r>
            <a:r>
              <a:rPr lang="zh-CN" altLang="en-US" sz="2400" dirty="0">
                <a:highlight>
                  <a:srgbClr val="C0C0C0"/>
                </a:highlight>
              </a:rPr>
              <a:t> 信心须有行为</a:t>
            </a:r>
          </a:p>
          <a:p>
            <a:r>
              <a:rPr lang="en-US" altLang="zh-CN" sz="2400" dirty="0">
                <a:highlight>
                  <a:srgbClr val="C0C0C0"/>
                </a:highlight>
              </a:rPr>
              <a:t>《</a:t>
            </a:r>
            <a:r>
              <a:rPr lang="zh-CN" altLang="en-US" sz="2400" dirty="0">
                <a:highlight>
                  <a:srgbClr val="C0C0C0"/>
                </a:highlight>
              </a:rPr>
              <a:t>彼得前书</a:t>
            </a:r>
            <a:r>
              <a:rPr lang="en-US" altLang="zh-CN" sz="2400" dirty="0">
                <a:highlight>
                  <a:srgbClr val="C0C0C0"/>
                </a:highlight>
              </a:rPr>
              <a:t>》: </a:t>
            </a:r>
            <a:r>
              <a:rPr lang="zh-CN" altLang="en-US" sz="2400" dirty="0">
                <a:highlight>
                  <a:srgbClr val="C0C0C0"/>
                </a:highlight>
              </a:rPr>
              <a:t> 盼望的教训</a:t>
            </a:r>
          </a:p>
          <a:p>
            <a:r>
              <a:rPr lang="en-US" altLang="zh-CN" sz="2400" dirty="0"/>
              <a:t>《</a:t>
            </a:r>
            <a:r>
              <a:rPr lang="zh-CN" altLang="en-US" sz="2400" dirty="0"/>
              <a:t>彼得后书</a:t>
            </a:r>
            <a:r>
              <a:rPr lang="en-US" altLang="zh-CN" sz="2400" dirty="0"/>
              <a:t>》:  </a:t>
            </a:r>
            <a:r>
              <a:rPr lang="zh-CN" altLang="en-US" sz="2400" dirty="0"/>
              <a:t>有了盼望，仍须在恩典和知识上长进</a:t>
            </a:r>
          </a:p>
          <a:p>
            <a:r>
              <a:rPr lang="en-US" altLang="zh-CN" sz="2400" dirty="0"/>
              <a:t>《</a:t>
            </a:r>
            <a:r>
              <a:rPr lang="zh-CN" altLang="en-US" sz="2400" dirty="0"/>
              <a:t>约翰壹书</a:t>
            </a:r>
            <a:r>
              <a:rPr lang="en-US" altLang="zh-CN" sz="2400" dirty="0"/>
              <a:t>》: </a:t>
            </a:r>
            <a:r>
              <a:rPr lang="zh-CN" altLang="en-US" sz="2400" dirty="0"/>
              <a:t> 爱心的教训</a:t>
            </a:r>
          </a:p>
          <a:p>
            <a:r>
              <a:rPr lang="en-US" altLang="zh-CN" sz="2400" dirty="0"/>
              <a:t>《</a:t>
            </a:r>
            <a:r>
              <a:rPr lang="zh-CN" altLang="en-US" sz="2400" dirty="0"/>
              <a:t>约翰贰书、参书</a:t>
            </a:r>
            <a:r>
              <a:rPr lang="en-US" altLang="zh-CN" sz="2400" dirty="0"/>
              <a:t>》</a:t>
            </a:r>
            <a:r>
              <a:rPr lang="zh-CN" altLang="en-US" sz="2400" dirty="0"/>
              <a:t>和</a:t>
            </a:r>
            <a:r>
              <a:rPr lang="en-US" altLang="zh-CN" sz="2400" dirty="0"/>
              <a:t>《</a:t>
            </a:r>
            <a:r>
              <a:rPr lang="zh-CN" altLang="en-US" sz="2400" dirty="0"/>
              <a:t>犹大书</a:t>
            </a:r>
            <a:r>
              <a:rPr lang="en-US" altLang="zh-CN" sz="2400" dirty="0"/>
              <a:t>》: </a:t>
            </a:r>
            <a:r>
              <a:rPr lang="zh-CN" altLang="en-US" sz="2400" dirty="0"/>
              <a:t>必须在正确的真理上有爱心</a:t>
            </a:r>
          </a:p>
          <a:p>
            <a:r>
              <a:rPr lang="en-US" altLang="zh-CN" sz="2400" dirty="0"/>
              <a:t>《</a:t>
            </a:r>
            <a:r>
              <a:rPr lang="zh-CN" altLang="en-US" sz="2400" dirty="0"/>
              <a:t>以弗所书</a:t>
            </a:r>
            <a:r>
              <a:rPr lang="en-US" altLang="zh-CN" sz="2400" dirty="0"/>
              <a:t>》:  </a:t>
            </a:r>
            <a:r>
              <a:rPr lang="zh-CN" altLang="en-US" sz="2400" dirty="0"/>
              <a:t>在爱中得建造</a:t>
            </a:r>
          </a:p>
          <a:p>
            <a:r>
              <a:rPr lang="en-US" altLang="zh-CN" sz="2400" dirty="0"/>
              <a:t>《</a:t>
            </a:r>
            <a:r>
              <a:rPr lang="zh-CN" altLang="en-US" sz="2400" dirty="0"/>
              <a:t>罗马书</a:t>
            </a:r>
            <a:r>
              <a:rPr lang="en-US" altLang="zh-CN" sz="2400" dirty="0"/>
              <a:t>》:  </a:t>
            </a:r>
            <a:r>
              <a:rPr lang="zh-CN" altLang="en-US" sz="2400" dirty="0"/>
              <a:t>因信称义</a:t>
            </a:r>
          </a:p>
          <a:p>
            <a:r>
              <a:rPr lang="en-US" altLang="zh-CN" sz="2400" dirty="0"/>
              <a:t>《</a:t>
            </a:r>
            <a:r>
              <a:rPr lang="zh-CN" altLang="en-US" sz="2400" dirty="0"/>
              <a:t>帖撒罗尼迦前后书</a:t>
            </a:r>
            <a:r>
              <a:rPr lang="en-US" altLang="zh-CN" sz="2400" dirty="0"/>
              <a:t>》:  </a:t>
            </a:r>
            <a:r>
              <a:rPr lang="zh-CN" altLang="en-US" sz="2400" dirty="0"/>
              <a:t>望主再来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7206317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610600" cy="5257800"/>
          </a:xfrm>
        </p:spPr>
        <p:txBody>
          <a:bodyPr>
            <a:normAutofit/>
          </a:bodyPr>
          <a:lstStyle/>
          <a:p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彼得前书：盼望</a:t>
            </a:r>
          </a:p>
          <a:p>
            <a:pPr lvl="1"/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第一章 </a:t>
            </a:r>
            <a:r>
              <a:rPr lang="en-US" altLang="zh-CN" b="0" i="0" dirty="0">
                <a:solidFill>
                  <a:srgbClr val="1D2228"/>
                </a:solidFill>
                <a:effectLst/>
                <a:latin typeface="Helvetica Neue"/>
              </a:rPr>
              <a:t>- </a:t>
            </a: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在盼望中赞美神，过圣洁生活</a:t>
            </a:r>
          </a:p>
          <a:p>
            <a:pPr lvl="1"/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第二章 </a:t>
            </a:r>
            <a:r>
              <a:rPr lang="en-US" altLang="zh-CN" b="0" i="0" dirty="0">
                <a:solidFill>
                  <a:srgbClr val="1D2228"/>
                </a:solidFill>
                <a:effectLst/>
                <a:latin typeface="Helvetica Neue"/>
              </a:rPr>
              <a:t>- </a:t>
            </a: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在盼望中成长和建造 </a:t>
            </a:r>
          </a:p>
          <a:p>
            <a:pPr lvl="1"/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第三章 </a:t>
            </a:r>
            <a:r>
              <a:rPr lang="en-US" altLang="zh-CN" b="0" i="0" dirty="0">
                <a:solidFill>
                  <a:srgbClr val="1D2228"/>
                </a:solidFill>
                <a:effectLst/>
                <a:latin typeface="Helvetica Neue"/>
              </a:rPr>
              <a:t>- </a:t>
            </a: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在盼望中过尊主为圣的生活</a:t>
            </a:r>
          </a:p>
          <a:p>
            <a:pPr lvl="1"/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第四章 </a:t>
            </a:r>
            <a:r>
              <a:rPr lang="en-US" altLang="zh-CN" b="0" i="0" dirty="0">
                <a:solidFill>
                  <a:srgbClr val="1D2228"/>
                </a:solidFill>
                <a:effectLst/>
                <a:latin typeface="Helvetica Neue"/>
              </a:rPr>
              <a:t>- </a:t>
            </a: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在盼望中与基督一同受苦</a:t>
            </a:r>
          </a:p>
          <a:p>
            <a:pPr lvl="1"/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第五章 </a:t>
            </a:r>
            <a:r>
              <a:rPr lang="en-US" altLang="zh-CN" b="0" i="0" dirty="0">
                <a:solidFill>
                  <a:srgbClr val="1D2228"/>
                </a:solidFill>
                <a:effectLst/>
                <a:latin typeface="Helvetica Neue"/>
              </a:rPr>
              <a:t>- </a:t>
            </a: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在基督里的劝勉</a:t>
            </a:r>
            <a:endParaRPr lang="en-US" altLang="zh-CN" b="0" i="0" dirty="0">
              <a:solidFill>
                <a:srgbClr val="1D2228"/>
              </a:solidFill>
              <a:effectLst/>
              <a:latin typeface="Helvetica Neue"/>
            </a:endParaRPr>
          </a:p>
          <a:p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彼得后书：长进</a:t>
            </a:r>
            <a:endParaRPr lang="en-US" altLang="zh-CN" b="0" i="0" dirty="0">
              <a:solidFill>
                <a:srgbClr val="1D2228"/>
              </a:solidFill>
              <a:effectLst/>
              <a:latin typeface="Helvetica Neue"/>
            </a:endParaRPr>
          </a:p>
          <a:p>
            <a:pPr lvl="1"/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第一章 </a:t>
            </a:r>
            <a:r>
              <a:rPr lang="en-US" altLang="zh-CN" b="0" i="0" dirty="0">
                <a:solidFill>
                  <a:srgbClr val="1D2228"/>
                </a:solidFill>
                <a:effectLst/>
                <a:latin typeface="Helvetica Neue"/>
              </a:rPr>
              <a:t>- </a:t>
            </a: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认识真知识</a:t>
            </a:r>
          </a:p>
          <a:p>
            <a:pPr lvl="1"/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第二章 </a:t>
            </a:r>
            <a:r>
              <a:rPr lang="en-US" altLang="zh-CN" b="0" i="0" dirty="0">
                <a:solidFill>
                  <a:srgbClr val="1D2228"/>
                </a:solidFill>
                <a:effectLst/>
                <a:latin typeface="Helvetica Neue"/>
              </a:rPr>
              <a:t>- </a:t>
            </a: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分辨假师傅</a:t>
            </a:r>
          </a:p>
          <a:p>
            <a:pPr lvl="1"/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第三章 </a:t>
            </a:r>
            <a:r>
              <a:rPr lang="en-US" altLang="zh-CN" b="0" i="0" dirty="0">
                <a:solidFill>
                  <a:srgbClr val="1D2228"/>
                </a:solidFill>
                <a:effectLst/>
                <a:latin typeface="Helvetica Neue"/>
              </a:rPr>
              <a:t>- </a:t>
            </a: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在救主耶稣基督的恩典和知识上有长进</a:t>
            </a:r>
          </a:p>
          <a:p>
            <a:endParaRPr lang="zh-CN" altLang="en-US" b="0" i="0" dirty="0">
              <a:solidFill>
                <a:srgbClr val="1D2228"/>
              </a:solidFill>
              <a:effectLst/>
              <a:latin typeface="Helvetica Neue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0487B26-1371-48A9-A97C-4E02DC0C436C}"/>
              </a:ext>
            </a:extLst>
          </p:cNvPr>
          <p:cNvSpPr txBox="1"/>
          <p:nvPr/>
        </p:nvSpPr>
        <p:spPr>
          <a:xfrm>
            <a:off x="762000" y="609600"/>
            <a:ext cx="71628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l">
              <a:buNone/>
            </a:pPr>
            <a:r>
              <a:rPr lang="zh-CN" altLang="en-US" sz="3200" b="1" i="0" dirty="0">
                <a:solidFill>
                  <a:schemeClr val="accent1">
                    <a:lumMod val="75000"/>
                  </a:schemeClr>
                </a:solidFill>
                <a:effectLst/>
                <a:latin typeface="Helvetica Neue"/>
              </a:rPr>
              <a:t>彼得前后书</a:t>
            </a:r>
          </a:p>
        </p:txBody>
      </p:sp>
    </p:spTree>
    <p:extLst>
      <p:ext uri="{BB962C8B-B14F-4D97-AF65-F5344CB8AC3E}">
        <p14:creationId xmlns:p14="http://schemas.microsoft.com/office/powerpoint/2010/main" val="26374033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47800"/>
            <a:ext cx="8458200" cy="5029200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一、真知识的源头 </a:t>
            </a:r>
            <a:r>
              <a:rPr lang="en-US" altLang="zh-CN" b="0" i="0" dirty="0">
                <a:solidFill>
                  <a:srgbClr val="1D2228"/>
                </a:solidFill>
                <a:effectLst/>
                <a:latin typeface="Helvetica Neue"/>
              </a:rPr>
              <a:t>(1~4</a:t>
            </a: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节</a:t>
            </a:r>
            <a:r>
              <a:rPr lang="en-US" altLang="zh-CN" b="0" i="0" dirty="0">
                <a:solidFill>
                  <a:srgbClr val="1D2228"/>
                </a:solidFill>
                <a:effectLst/>
                <a:latin typeface="Helvetica Neue"/>
              </a:rPr>
              <a:t>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二、真知识长进的途径和果效 </a:t>
            </a:r>
            <a:r>
              <a:rPr lang="en-US" altLang="zh-CN" b="0" i="0" dirty="0">
                <a:solidFill>
                  <a:srgbClr val="1D2228"/>
                </a:solidFill>
                <a:effectLst/>
                <a:latin typeface="Helvetica Neue"/>
              </a:rPr>
              <a:t>(5~11</a:t>
            </a: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节</a:t>
            </a:r>
            <a:r>
              <a:rPr lang="en-US" altLang="zh-CN" b="0" i="0" dirty="0">
                <a:solidFill>
                  <a:srgbClr val="1D2228"/>
                </a:solidFill>
                <a:effectLst/>
                <a:latin typeface="Helvetica Neue"/>
              </a:rPr>
              <a:t>)</a:t>
            </a:r>
          </a:p>
          <a:p>
            <a:pPr lvl="1">
              <a:lnSpc>
                <a:spcPct val="150000"/>
              </a:lnSpc>
            </a:pP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分外的殷勤 </a:t>
            </a:r>
            <a:r>
              <a:rPr lang="en-US" altLang="zh-CN" b="0" i="0" dirty="0">
                <a:solidFill>
                  <a:srgbClr val="1D2228"/>
                </a:solidFill>
                <a:effectLst/>
                <a:latin typeface="Helvetica Neue"/>
              </a:rPr>
              <a:t>(5~7</a:t>
            </a: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节</a:t>
            </a:r>
            <a:r>
              <a:rPr lang="en-US" altLang="zh-CN" b="0" i="0" dirty="0">
                <a:solidFill>
                  <a:srgbClr val="1D2228"/>
                </a:solidFill>
                <a:effectLst/>
                <a:latin typeface="Helvetica Neue"/>
              </a:rPr>
              <a:t>)</a:t>
            </a:r>
          </a:p>
          <a:p>
            <a:pPr lvl="2">
              <a:lnSpc>
                <a:spcPct val="150000"/>
              </a:lnSpc>
            </a:pP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充充足足的有这几样：信心，德行，知识，节制，忍耐，虔敬，爱弟兄的心，爱众人的心</a:t>
            </a:r>
            <a:endParaRPr lang="en-US" altLang="zh-CN" b="0" i="0" dirty="0">
              <a:solidFill>
                <a:srgbClr val="1D2228"/>
              </a:solidFill>
              <a:effectLst/>
              <a:latin typeface="Helvetica Neue"/>
            </a:endParaRPr>
          </a:p>
          <a:p>
            <a:pPr lvl="1">
              <a:lnSpc>
                <a:spcPct val="150000"/>
              </a:lnSpc>
            </a:pP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果效 </a:t>
            </a:r>
            <a:r>
              <a:rPr lang="en-US" altLang="zh-CN" b="0" i="0" dirty="0">
                <a:solidFill>
                  <a:srgbClr val="1D2228"/>
                </a:solidFill>
                <a:effectLst/>
                <a:latin typeface="Helvetica Neue"/>
              </a:rPr>
              <a:t>(8~11</a:t>
            </a: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节</a:t>
            </a:r>
            <a:r>
              <a:rPr lang="en-US" altLang="zh-CN" b="0" i="0" dirty="0">
                <a:solidFill>
                  <a:srgbClr val="1D2228"/>
                </a:solidFill>
                <a:effectLst/>
                <a:latin typeface="Helvetica Neue"/>
              </a:rPr>
              <a:t>)</a:t>
            </a:r>
          </a:p>
          <a:p>
            <a:pPr lvl="2">
              <a:lnSpc>
                <a:spcPct val="150000"/>
              </a:lnSpc>
            </a:pP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结果子，永不失脚，丰丰富富进神国</a:t>
            </a:r>
            <a:endParaRPr lang="en-US" altLang="zh-CN" b="0" i="0" dirty="0">
              <a:solidFill>
                <a:srgbClr val="1D2228"/>
              </a:solidFill>
              <a:effectLst/>
              <a:latin typeface="Helvetica Neue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三、真知识的凭据 </a:t>
            </a:r>
            <a:r>
              <a:rPr lang="en-US" altLang="zh-CN" b="0" i="0" dirty="0">
                <a:solidFill>
                  <a:srgbClr val="1D2228"/>
                </a:solidFill>
                <a:effectLst/>
                <a:latin typeface="Helvetica Neue"/>
              </a:rPr>
              <a:t>(12~21</a:t>
            </a: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节</a:t>
            </a:r>
            <a:r>
              <a:rPr lang="en-US" altLang="zh-CN" b="0" i="0" dirty="0">
                <a:solidFill>
                  <a:srgbClr val="1D2228"/>
                </a:solidFill>
                <a:effectLst/>
                <a:latin typeface="Helvetica Neue"/>
              </a:rPr>
              <a:t>)</a:t>
            </a:r>
          </a:p>
          <a:p>
            <a:pPr lvl="1">
              <a:lnSpc>
                <a:spcPct val="150000"/>
              </a:lnSpc>
            </a:pP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亲眼见过主耶稣基督的威荣</a:t>
            </a:r>
            <a:r>
              <a:rPr lang="en-US" altLang="zh-CN" b="0" i="0" dirty="0">
                <a:solidFill>
                  <a:srgbClr val="1D2228"/>
                </a:solidFill>
                <a:effectLst/>
                <a:latin typeface="Helvetica Neue"/>
              </a:rPr>
              <a:t>, </a:t>
            </a: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亲耳听见父神的声音 </a:t>
            </a:r>
            <a:r>
              <a:rPr lang="en-US" altLang="zh-CN" b="0" i="0" dirty="0">
                <a:solidFill>
                  <a:srgbClr val="1D2228"/>
                </a:solidFill>
                <a:effectLst/>
                <a:latin typeface="Helvetica Neue"/>
              </a:rPr>
              <a:t>(12~18</a:t>
            </a: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节</a:t>
            </a:r>
            <a:r>
              <a:rPr lang="en-US" altLang="zh-CN" b="0" i="0" dirty="0">
                <a:solidFill>
                  <a:srgbClr val="1D2228"/>
                </a:solidFill>
                <a:effectLst/>
                <a:latin typeface="Helvetica Neue"/>
              </a:rPr>
              <a:t>)</a:t>
            </a:r>
          </a:p>
          <a:p>
            <a:pPr lvl="1">
              <a:lnSpc>
                <a:spcPct val="150000"/>
              </a:lnSpc>
            </a:pP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先知更确定的预言 </a:t>
            </a:r>
            <a:r>
              <a:rPr lang="en-US" altLang="zh-CN" b="0" i="0" dirty="0">
                <a:solidFill>
                  <a:srgbClr val="1D2228"/>
                </a:solidFill>
                <a:effectLst/>
                <a:latin typeface="Helvetica Neue"/>
              </a:rPr>
              <a:t>(19~21</a:t>
            </a: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节</a:t>
            </a:r>
            <a:r>
              <a:rPr lang="en-US" altLang="zh-CN" b="0" i="0" dirty="0">
                <a:solidFill>
                  <a:srgbClr val="1D2228"/>
                </a:solidFill>
                <a:effectLst/>
                <a:latin typeface="Helvetica Neue"/>
              </a:rPr>
              <a:t>)</a:t>
            </a:r>
          </a:p>
          <a:p>
            <a:pPr marL="0" indent="0">
              <a:buNone/>
            </a:pPr>
            <a:endParaRPr lang="zh-CN" altLang="en-US" b="0" i="0" dirty="0">
              <a:solidFill>
                <a:srgbClr val="1D2228"/>
              </a:solidFill>
              <a:effectLst/>
              <a:latin typeface="Helvetica Neue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0487B26-1371-48A9-A97C-4E02DC0C436C}"/>
              </a:ext>
            </a:extLst>
          </p:cNvPr>
          <p:cNvSpPr txBox="1"/>
          <p:nvPr/>
        </p:nvSpPr>
        <p:spPr>
          <a:xfrm>
            <a:off x="383498" y="609600"/>
            <a:ext cx="83058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3200" b="1" i="0" dirty="0">
                <a:solidFill>
                  <a:schemeClr val="accent1">
                    <a:lumMod val="75000"/>
                  </a:schemeClr>
                </a:solidFill>
                <a:effectLst/>
                <a:latin typeface="Helvetica Neue"/>
              </a:rPr>
              <a:t>彼得后书第一章：认识真知识</a:t>
            </a:r>
          </a:p>
        </p:txBody>
      </p:sp>
    </p:spTree>
    <p:extLst>
      <p:ext uri="{BB962C8B-B14F-4D97-AF65-F5344CB8AC3E}">
        <p14:creationId xmlns:p14="http://schemas.microsoft.com/office/powerpoint/2010/main" val="23491521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/>
          </a:bodyPr>
          <a:lstStyle/>
          <a:p>
            <a:pPr eaLnBrk="0" fontAlgn="base" hangingPunct="0">
              <a:spcAft>
                <a:spcPct val="0"/>
              </a:spcAft>
            </a:pPr>
            <a:r>
              <a:rPr lang="zh-CN" altLang="en-US" sz="3600" b="0" i="0" dirty="0">
                <a:solidFill>
                  <a:srgbClr val="00B0F0"/>
                </a:solidFill>
                <a:effectLst/>
                <a:latin typeface="Helvetica Neue"/>
              </a:rPr>
              <a:t>讨论与思考</a:t>
            </a:r>
            <a:endParaRPr kumimoji="0" lang="zh-TW" altLang="en-US" sz="3600" b="0" i="0" u="none" strike="noStrike" cap="none" normalizeH="0" baseline="0" dirty="0">
              <a:ln>
                <a:noFill/>
              </a:ln>
              <a:solidFill>
                <a:srgbClr val="00B0F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305800" cy="22098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rgbClr val="1D2228"/>
                </a:solidFill>
                <a:latin typeface="Helvetica Neue"/>
              </a:rPr>
              <a:t>分享你当前需在哪方面更要 </a:t>
            </a:r>
            <a:r>
              <a:rPr lang="en-US" altLang="zh-CN" dirty="0">
                <a:solidFill>
                  <a:srgbClr val="1D2228"/>
                </a:solidFill>
                <a:latin typeface="Helvetica Neue"/>
              </a:rPr>
              <a:t>"</a:t>
            </a:r>
            <a:r>
              <a:rPr lang="zh-CN" altLang="en-US" dirty="0">
                <a:solidFill>
                  <a:srgbClr val="1D2228"/>
                </a:solidFill>
                <a:latin typeface="Helvetica Neue"/>
              </a:rPr>
              <a:t>分外的殷勤</a:t>
            </a:r>
            <a:r>
              <a:rPr lang="en-US" altLang="zh-CN" dirty="0">
                <a:solidFill>
                  <a:srgbClr val="1D2228"/>
                </a:solidFill>
                <a:latin typeface="Helvetica Neue"/>
              </a:rPr>
              <a:t>"</a:t>
            </a: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 ？</a:t>
            </a:r>
          </a:p>
          <a:p>
            <a:pPr>
              <a:lnSpc>
                <a:spcPct val="150000"/>
              </a:lnSpc>
            </a:pP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分享彼得关于“认识真知识”的提醒对你有什么帮助？</a:t>
            </a:r>
          </a:p>
        </p:txBody>
      </p:sp>
    </p:spTree>
    <p:extLst>
      <p:ext uri="{BB962C8B-B14F-4D97-AF65-F5344CB8AC3E}">
        <p14:creationId xmlns:p14="http://schemas.microsoft.com/office/powerpoint/2010/main" val="97714641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2420</TotalTime>
  <Words>619</Words>
  <Application>Microsoft Office PowerPoint</Application>
  <PresentationFormat>On-screen Show (4:3)</PresentationFormat>
  <Paragraphs>55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Helvetica Neue</vt:lpstr>
      <vt:lpstr>KaiTi</vt:lpstr>
      <vt:lpstr>Trebuchet</vt:lpstr>
      <vt:lpstr>Arial</vt:lpstr>
      <vt:lpstr>Calibri</vt:lpstr>
      <vt:lpstr>Constantia</vt:lpstr>
      <vt:lpstr>Wingdings 2</vt:lpstr>
      <vt:lpstr>Flow</vt:lpstr>
      <vt:lpstr>新约班主日学计划(2022-2023)</vt:lpstr>
      <vt:lpstr>PowerPoint Presentation</vt:lpstr>
      <vt:lpstr>PowerPoint Presentation</vt:lpstr>
      <vt:lpstr>PowerPoint Presentation</vt:lpstr>
      <vt:lpstr>讨论与思考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認識聖經 </dc:title>
  <dc:creator>Hua, Yiying</dc:creator>
  <cp:lastModifiedBy>Hua, Yiying</cp:lastModifiedBy>
  <cp:revision>112</cp:revision>
  <dcterms:created xsi:type="dcterms:W3CDTF">2006-08-16T00:00:00Z</dcterms:created>
  <dcterms:modified xsi:type="dcterms:W3CDTF">2022-04-23T03:49:32Z</dcterms:modified>
</cp:coreProperties>
</file>