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</p:sldMasterIdLst>
  <p:notesMasterIdLst>
    <p:notesMasterId r:id="rId29"/>
  </p:notesMasterIdLst>
  <p:sldIdLst>
    <p:sldId id="256" r:id="rId4"/>
    <p:sldId id="289" r:id="rId5"/>
    <p:sldId id="290" r:id="rId6"/>
    <p:sldId id="264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9" r:id="rId19"/>
    <p:sldId id="330" r:id="rId20"/>
    <p:sldId id="328" r:id="rId21"/>
    <p:sldId id="331" r:id="rId22"/>
    <p:sldId id="332" r:id="rId23"/>
    <p:sldId id="333" r:id="rId24"/>
    <p:sldId id="334" r:id="rId25"/>
    <p:sldId id="336" r:id="rId26"/>
    <p:sldId id="335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549" autoAdjust="0"/>
  </p:normalViewPr>
  <p:slideViewPr>
    <p:cSldViewPr snapToGrid="0">
      <p:cViewPr varScale="1">
        <p:scale>
          <a:sx n="78" d="100"/>
          <a:sy n="78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742C-E182-4E87-A99A-F1A0341853B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6D3E7-5FE5-418D-AA13-9553F39D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2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太 </a:t>
            </a:r>
            <a:r>
              <a:rPr lang="en-US" altLang="zh-TW" dirty="0" smtClean="0"/>
              <a:t>18:15-17 </a:t>
            </a:r>
            <a:r>
              <a:rPr lang="zh-TW" altLang="en-US" dirty="0" smtClean="0"/>
              <a:t>倘若你的弟兄得罪你，你就去，趁著只有他和你在一處的時候，指 出他的錯來。他若聽你，你便得了你的弟兄；他若不聽，你就另外帶一兩個人 同去，要憑兩三個人的口作見證，句句都可定準。若是不聽他們，就告訴教會； 若是不聽教會，就看他像外邦人和稅吏一樣。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29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7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5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3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約翰福音‬</a:t>
            </a:r>
            <a:r>
              <a:rPr lang="en-US" altLang="zh-TW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14:21 </a:t>
            </a: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有了我的命令又遵守的，這人就是愛我的；愛我的必蒙我父愛他，我也要愛他，並且要向他顯現。」</a:t>
            </a:r>
            <a:endParaRPr lang="en-US" altLang="zh-CN" sz="12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約翰福音‬</a:t>
            </a:r>
            <a:r>
              <a:rPr lang="en-US" altLang="zh-TW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14:21 </a:t>
            </a: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1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有了我的命令又遵守的，這人就是愛我的；愛我的必蒙我父愛他，我也要愛他，並且要向他顯現。」</a:t>
            </a:r>
            <a:endParaRPr lang="en-US" altLang="zh-CN" sz="12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5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D3E7-5FE5-418D-AA13-9553F39D7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86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8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12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16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3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9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15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1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0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0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6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61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60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42ECF-4DB6-45B9-8EFE-92889F9C1B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108A976-91C6-437B-8679-E4A2C980A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70" y="856735"/>
            <a:ext cx="12002529" cy="3484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2024 </a:t>
            </a:r>
            <a:r>
              <a:rPr lang="zh-CN" altLang="en-US" sz="4800" b="1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春季</a:t>
            </a:r>
            <a: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主日学</a:t>
            </a:r>
            <a:br>
              <a:rPr lang="zh-CN" altLang="en-US" sz="4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66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zh-TW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命</a:t>
            </a:r>
            <a:r>
              <a:rPr lang="zh-TW" altLang="en-US" sz="66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記</a:t>
            </a:r>
            <a:r>
              <a:rPr lang="en-US" altLang="zh-TW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第十課：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重申敬虔生活的條</a:t>
            </a:r>
            <a:r>
              <a:rPr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例</a:t>
            </a:r>
            <a:r>
              <a:rPr lang="en-US" altLang="zh-TW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3/10/2024</a:t>
            </a:r>
            <a:endParaRPr lang="en-US" sz="40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277" y="4504167"/>
            <a:ext cx="347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土桑華人基督教會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5" y="5354822"/>
            <a:ext cx="1091513" cy="11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三， 重申豁免年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安息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15:7-11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「在耶和華－你神所賜你的地上，無論哪一座城裏，你弟兄中若有一個窮人，你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不可忍着心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揝着手不幫補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你窮乏的弟兄。 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總要向他鬆開手，照他所缺乏的借給他，補他的不足。 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你要謹慎，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不可心裏起惡念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，說：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第七年的豁免年快到了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，你便惡眼看你窮乏的弟兄，甚麼都不給他，以致他因你求告耶和華，罪便歸於你了。 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你總要給他，給他的時候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心裏不可愁煩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；因耶和華－你的神必在你這一切所行的，並你手裏所辦的事上，賜福與你。 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原來那地上的窮人永不斷絕；所以我吩咐你說：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總要向你地上困苦窮乏的弟兄鬆開手。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altLang="zh-TW" sz="2800" b="1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3-3 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謹慎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真實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遵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11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三， 重申豁免年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安息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15:12-18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「你弟兄中，若有一個希伯來男人或希伯來女人被賣給你，服事你六年，到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第七年就要任他自由出去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你任他自由的時候，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不可使他空手而去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要從你羊羣、禾場、酒醡之中多多地給他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；耶和華－你的神怎樣賜福與你，你也要照樣給他。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要記念你在埃及地作過奴僕，耶和華－你的神將你救贖；因此，我今日吩咐你這件事。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他若對你說：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我不願意離開你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，是因他愛你和你的家，且因在你那裏很好，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你就要拿錐子將他的耳朵在門上刺透，他便永為你的奴僕了。你待婢女也要這樣。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你任他自由的時候，不可以為難事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，因他服事你六年，較比雇工的工價多加一倍了。耶和華－你的神就必在你所做的一切事上賜福與你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3-4 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無條件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釋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放弟兄中做奴隸的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債務自由 人身自由</a:t>
            </a:r>
            <a:endParaRPr lang="en-US" altLang="zh-CN" sz="2800" b="1" dirty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四， 遵守節期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‪‪‪‪‪‪‪‪‪</a:t>
            </a:r>
            <a:endParaRPr lang="en-US" altLang="zh-CN" sz="2800" b="1" dirty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四， 遵守節期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16:1-3,8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「你要注意亞筆月，向耶和華－你的神守逾越節，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因為耶和華－你的神在亞筆月夜間領你出埃及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你當在耶和華所選擇要立為他名的居所，從牛羣羊羣中，將逾越節的祭牲獻給耶和華－你的神。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你吃這祭牲，不可吃有酵的餅；七日之內要吃無酵餅，就是困苦餅－你本是急忙出了埃及地－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要叫你一生一世記念你從埃及地出來的日子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你要吃無酵餅六日，第七日要向耶和華－你的神守嚴肅會，不可做工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4-1 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守逾越節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纪念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拯救出埃及</a:t>
            </a:r>
            <a:endParaRPr lang="en-US" altLang="zh-CN" sz="2800" b="1" dirty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四， 遵守節期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16:9-12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「你要計算七七日：從你開鐮收割禾稼時算起，共計七七日。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你要照耶和華－你神所賜你的福，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手裏拿着甘心祭，獻在耶和華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－你的神面前，守七七節。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你和你兒女、僕婢，並住在你城裏的利未人，以及在你們中間寄居的與孤兒寡婦，都要在耶和華－你神所選擇立為他名的居所，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在耶和華－你的神面前歡樂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你也要記念你在埃及作過奴僕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。你要謹守遵行這些律例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4-2 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守五旬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节（收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割节或七七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节）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所賜你的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福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乐和感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04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四， 遵守節期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16:13-17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「你把禾場的穀、酒醡的酒收藏以後，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就要守住棚節七日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守節的時候，你和你兒女、僕婢，並住在你城裏的利未人，以及寄居的與孤兒寡婦，都要歡樂。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在耶和華所選擇的地方，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你當向耶和華－你的神守節七日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因為耶和華－你神在你一切的土產上和你手裏所辦的事上要賜福與你，你就非常地歡樂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你一切的男丁要在除酵節、七七節、住棚節，一年三次，在耶和華－你神所選擇的地方朝見他，卻不可空手朝見。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各人要按自己的力量，照耶和華－你神所賜的福分，奉獻禮物</a:t>
            </a:r>
            <a:r>
              <a:rPr lang="zh-TW" altLang="en-US" sz="28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4-3 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守住棚节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纪念神在旷野中的保护和引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领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國度的豐富中享用神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80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16:18-22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「你要在耶和華－你神所賜的各城裏，按着各支派設立審判官和官長。他們必按公義的審判判斷百姓。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不可屈枉正直；不可看人的外貌。也不可受賄賂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；因為賄賂能叫智慧人的眼變瞎了，又能顛倒義人的話。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你要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追求至公至義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，好叫你存活，承受耶和華－你神所賜你的地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「你為耶和華－你的神築壇，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不可在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壇旁栽甚麼樹木作為木偶。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不可為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自己設立柱像；這是耶和華－你神所恨惡的。</a:t>
            </a: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申命記‬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17:1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「凡有殘疾，或有甚麼惡病的牛羊，你都不可獻給耶和華－你的神，因為這是耶和華－你神所憎惡的</a:t>
            </a:r>
            <a:r>
              <a:rPr lang="zh-TW" altLang="en-US" sz="28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5-1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審判官和官長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追求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公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義 保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守聖潔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5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17:2-7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「在你們中間，在耶和華－你神所賜你的諸城中，無論哪座城裏，若有人，或男或女，行耶和華－你神眼中看為惡的事，違背了他的約，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去事奉敬拜別神，或拜日頭，或拜月亮，或拜天象，是主不曾吩咐的；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有人告訴你，你也聽見了，就要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細細地探聽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，果然是真，準有這可憎惡的事行在以色列中，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你就要將行這惡事的男人或女人拉到城門外，用石頭將他打死。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要憑兩三個人的口作見證將那當死的人治死；不可憑一個人的口作見證將他治死。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見證人要先下手，然後眾民也下手將他治死。這樣，就把那惡從你們中間除掉。</a:t>
            </a: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5-2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審判官和官長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慎思明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辨，謹慎執法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2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17:8-13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「你城中若起了爭訟的事，或因流血，或因爭競，或因毆打，是你難斷的案件，你就當起來，往耶和華－你神所選擇的地方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去見祭司利未人，並當時的審判官，求問他們，他們必將判語指示你。 </a:t>
            </a:r>
            <a:r>
              <a:rPr lang="en-US" altLang="zh-TW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他們在耶和華所選擇的地方指示你的判語，你必照着他們所指教你的一切話謹守遵行。 </a:t>
            </a:r>
            <a:r>
              <a:rPr lang="en-US" altLang="zh-TW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要按他們所指教你的律法，照他們所斷定的去行；他們所指示你的判語，你不可偏離左右。 </a:t>
            </a:r>
            <a:r>
              <a:rPr lang="en-US" altLang="zh-TW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若有人擅敢不聽從那侍立在耶和華－你神面前的祭司，或不聽從審判官，那人就必治死；這樣，便將那惡從以色列中除掉。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眾百姓都要聽見害怕，不再擅敢行事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5-3 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祭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司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審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判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官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順服神所立的權柄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8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17:14-20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「到了耶和華－你神所賜你的地，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得了那地居住的時候，若說：</a:t>
            </a:r>
            <a:r>
              <a:rPr lang="en-US" altLang="zh-TW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我要立王治理我，像四圍的國一樣。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 15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你總要立耶和華－你神所揀選的人為王。必從你弟兄中立一人；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立你弟兄以外的人為王。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只是王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為自己加添馬匹，也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使百姓回埃及去，為要加添他的馬匹，因耶和華曾吩咐你們說：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不可再回那條路去。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 17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他也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為自己多立妃嬪，恐怕他的心偏邪；也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為自己多積金銀。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他登了國位，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就要將祭司利未人面前的這律法書，為自己抄錄一本， </a:t>
            </a:r>
            <a:r>
              <a:rPr lang="en-US" altLang="zh-TW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存在他那裏，要平生誦讀，好學習敬畏耶和華－他的神，謹守遵行這律法書上的一切言語和這些律例，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免得他向弟兄心高氣傲，偏左偏右，離了這誡命。這樣，他和他的子孫便可在以色列中，在國位上年長日久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5-4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，君王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敬畏耶和華，謹守遵行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4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分段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</a:p>
          <a:p>
            <a:pPr defTabSz="914400">
              <a:defRPr/>
            </a:pPr>
            <a:r>
              <a:rPr lang="zh-TW" altLang="en-US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、回顧已往歷史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一至四章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曠野飄流引言並從西乃山至加低斯巴尼亞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從加低斯巴尼亞飄流三十八年後來到希實本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從希實本來到約旦河東岸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摩西勸勉百姓遵守律法典章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四章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zh-TW" altLang="en-US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、重申神的命令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五至二十六章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重申西乃山之約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五至六章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進迦南地後須守住神選民的身份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七至九章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重申神的基本誡命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十至十一章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重申敬拜真神不可拜別神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十二至十三章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重申敬虔生活的條例</a:t>
            </a: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十四至十八章</a:t>
            </a: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重申社會生活的條例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十九至二十六章</a:t>
            </a: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4415482"/>
            <a:ext cx="6400800" cy="4942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CN" sz="2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18:1-8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「祭司利未人和利未全支派必在以色列中無分無業；他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們所吃用的就是獻給耶和華的火祭和一切所捐的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他們在弟兄中必沒有產業；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耶和華是他們的產業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，正如耶和華所應許他們的。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祭司從百姓所當得的分乃是這樣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：凡獻牛或羊為祭的，要把前腿和兩腮並脾胃給祭司。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初收的五穀、新酒和油，並初剪的羊毛，也要給他；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因為耶和華－你的神從你各支派中將他揀選出來，使他和他子孫永遠奉耶和華的名侍立，事奉。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利未人無論寄居在以色列中的哪一座城，若從那裏出來，一心願意到耶和華所選擇的地方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就要奉耶和華－他神的名事奉，像他眾弟兄利未人侍立在耶和華面前事奉一樣。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除了他賣祖父產業所得的以外，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還要得一分祭物與他們同吃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5-5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，祭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司及利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信心的服事與愛心的供應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1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五， 神家的領袖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‪‪‪‪‪‪‪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18:14-22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</a:t>
            </a:r>
            <a:r>
              <a:rPr lang="en-US" altLang="zh-TW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「因你所要趕出的那些國民都聽信觀兆的和占卜的，至於你，耶和華－你的神從來不許你這樣行。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耶和華－你的神要從你們弟兄中間給你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興起一位先知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，像我，你們要聽從他。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正如你在何烈山大會的日子求耶和華－你神一切的話，說：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求你不再叫我聽見耶和華－我神的聲音，也不再叫我看見這大火，免得我死亡。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 17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耶和華就對我說：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他們所說的是。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我必在他們弟兄中間給他們興起一位先知，像你。我要將當說的話傳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給他；他要將我一切所吩咐的都傳給他們。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誰不聽他奉我名所說的話，我必討誰的罪。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若有先知擅敢託我的名說我所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未曾吩咐他說的話，或是奉別神的名說話，那先知就必治死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 21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你心裏若說：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耶和華所未曾吩咐的話，我們怎能知道呢？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 22 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先知託耶和華的名說話，所說的若不成就，也無效驗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，這就是耶和華所未曾吩咐的，是那先知擅自說的，你不要怕他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5-6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，先知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神的應許和預言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8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‪‪約翰福音‬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1:45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45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腓力找着拿但業，對他說：「摩西在律法上所寫的和眾先知所記的那一位，我們遇見了，就是約瑟的兒子拿撒勒人耶穌。」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太福音‬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24:23-25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那時，若有人對你們說：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基督在這裏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，或說：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基督在那裏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，你們不要信！ 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因為假基督、假先知將要起來，顯大神蹟、大奇事，倘若能行，連選民也就迷惑了。 </a:t>
            </a:r>
            <a:r>
              <a:rPr lang="en-US" altLang="zh-TW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看哪，我預先告訴你們了。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1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18:9-13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「你到了耶和華－你神所賜之地，那些國民所行可憎惡的事，你不可學着行。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你們中間不可有人使兒女經火，也不可有占卜的、觀兆的、用法術的、行邪術的、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用迷術的、交鬼的、行巫術的、過陰的。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凡行這些事的都為耶和華所憎惡；因那些國民行這可憎惡的事，所以耶和華－你的神將他們從你面前趕出。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你要在耶和華－你的神面前作完全人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914400">
              <a:defRPr/>
            </a:pPr>
            <a:r>
              <a:rPr lang="zh-CN" altLang="en-US" sz="36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</a:t>
            </a:r>
            <a:r>
              <a:rPr lang="zh-CN" altLang="en-US" sz="36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別為</a:t>
            </a:r>
            <a:r>
              <a:rPr lang="zh-CN" altLang="en-US" sz="36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</a:t>
            </a:r>
            <a:r>
              <a:rPr lang="en-US" altLang="zh-CN" sz="36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algn="ctr" defTabSz="914400">
              <a:defRPr/>
            </a:pPr>
            <a:r>
              <a:rPr lang="en-US" altLang="zh-TW" sz="36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6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你要在耶和華－你的神面前作完全</a:t>
            </a:r>
            <a:r>
              <a:rPr lang="zh-TW" altLang="en-US" sz="36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1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150865" y="244574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课堂提问与分享 </a:t>
            </a:r>
            <a:r>
              <a:rPr lang="en-US" altLang="zh-CN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Q&amp;A</a:t>
            </a:r>
          </a:p>
          <a:p>
            <a:pPr algn="ctr" defTabSz="914400"/>
            <a:endParaRPr lang="en-US" altLang="zh-CN" sz="2600" b="1" dirty="0">
              <a:solidFill>
                <a:prstClr val="black"/>
              </a:solidFill>
            </a:endParaRPr>
          </a:p>
          <a:p>
            <a:pPr defTabSz="914400"/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562" y="1326449"/>
            <a:ext cx="113064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Q1:</a:t>
            </a:r>
            <a:r>
              <a:rPr lang="zh-CN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以色列人遵守豁免年</a:t>
            </a:r>
            <a:r>
              <a:rPr lang="en-US" altLang="zh-CN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安息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年條例，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今天基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督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否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類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似的責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任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？如何去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遵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28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Q2: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當今崇尚自由，藐視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權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威，對許多事物都採取質疑的態度，這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個人和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教會有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何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影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響？</a:t>
            </a:r>
            <a:endParaRPr lang="en-US" altLang="zh-TW" sz="28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/>
            <a:endParaRPr lang="en-US" altLang="zh-TW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/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endParaRPr lang="en-US" altLang="zh-CN" sz="2800" dirty="0" smtClean="0">
              <a:solidFill>
                <a:prstClr val="black"/>
              </a:solidFill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24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分段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</a:p>
          <a:p>
            <a:pPr defTabSz="914400">
              <a:defRPr/>
            </a:pPr>
            <a:r>
              <a:rPr lang="zh-TW" altLang="en-US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、展望未來前景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二十七至三十四章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立石誓願守約蒙福，違者受咒詛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二十七至二十八章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摩西與以色列人立約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二十九至三十章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選立約書亞並在眾民前做最後的囑咐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三十一章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4.</a:t>
            </a:r>
            <a:r>
              <a:rPr lang="zh-TW" altLang="en-US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西的歌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三十二章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摩西對十二支派祝福的話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三十三章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約書亞追記摩西之死</a:t>
            </a:r>
            <a:r>
              <a:rPr lang="en-US" altLang="zh-TW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三十四章</a:t>
            </a:r>
            <a:r>
              <a:rPr lang="en-US" altLang="zh-TW" sz="2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摘自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黃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迦勒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基督徒文摘解經系列──申命記書註解</a:t>
            </a:r>
            <a:r>
              <a:rPr lang="en-US" altLang="zh-TW" sz="2400" dirty="0"/>
              <a:t>》</a:t>
            </a:r>
            <a:endParaRPr lang="en-US" altLang="zh-TW" sz="24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0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一，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神的兒女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的身份</a:t>
            </a:r>
            <a:endParaRPr lang="en-US" altLang="zh-CN" sz="28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14:1-2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你們是耶和華－你們神的兒女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。不可為死人用刀劃身，也不可將額上剃光；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因為你歸耶和華－你神為聖潔的民，耶和華從地上的萬民中揀選你特作自己的子民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‪以弗所書‬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我為主被囚的勸你們：既然蒙召，行事為人就當與蒙召的恩相稱。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二， 飲食上的分別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14:3,7-8,10,19,21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「凡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可憎的物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都不可吃。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但那些倒嚼或是分蹄之中不可吃的乃是駱駝、兔子、沙番－因為是倒嚼不分蹄，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就與你們不潔淨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豬－因為是分蹄卻不倒嚼，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就與你們不潔淨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。這些獸的肉，你們不可吃，死的也不可摸。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凡無翅無鱗的都不可吃，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是與你們不潔淨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凡有翅膀爬行的物是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與你們不潔淨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，都不可吃。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「凡自死的，你們都不可吃，可以給你城裏寄居的吃，或賣與外人吃，因為你是歸耶和華－你神為聖潔的民。</a:t>
            </a: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「不可用山羊羔母的奶煮山羊羔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2-1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，可吃和不可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二， 飲食上的分別</a:t>
            </a:r>
            <a:endParaRPr lang="en-US" altLang="zh-CN" sz="28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‪‪申命記‬</a:t>
            </a:r>
            <a:r>
              <a:rPr lang="en-US" altLang="zh-TW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14:22-2</a:t>
            </a:r>
            <a:r>
              <a:rPr lang="en-US" altLang="zh-CN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en-US" altLang="zh-TW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「你要把你撒種所產的，就是你田地每年所出的，十分取一分；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又要把你的五穀、新酒、和油的十分之一，並牛羣羊羣中頭生的，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吃在耶和華－你神面前，就是他所選擇要立為他名的居所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這樣，你可以學習時常敬畏耶和華－你的神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當耶和華－你神賜福與你的時候，耶和華－你神所選擇要立為他名的地方若離你太遠，那路也太長，使你不能把這物帶到那裏去，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你就可以換成銀子，將銀子包起來，拿在手中，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往耶和華－你神所要選擇的地方去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你用這銀子，隨心所欲，或買牛羊，或買清酒濃酒，凡你心所想的都可以買；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你和你的家屬在耶和華－你神的面前吃喝快樂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2-2 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學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習時常敬畏耶和華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1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二， 飲食上的分別</a:t>
            </a:r>
            <a:endParaRPr lang="en-US" altLang="zh-CN" sz="28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14:27-29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「住在你城裏的利未人，你不可丟棄他，因為他在你們中間無分無業。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每逢三年的末一年，你要將本年的土產十分之一都取出來，積存在你的城中。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29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在你城裏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無分無業的利未人，和你城裏寄居的，並孤兒寡婦，都可以來，吃得飽足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。這樣，耶和華－你的神必在你手裏所辦的一切事上賜福與你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2-3 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學習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成為需要的人供應</a:t>
            </a:r>
            <a:endParaRPr lang="en-US" altLang="zh-TW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8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三， 重申豁免年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安息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15:1-5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「每逢七年末一年，你要施行豁免。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豁免的定例乃是這樣：凡債主要把所借給鄰舍的豁免了；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不可向鄰舍和弟兄追討，因為耶和華的豁免年已經宣告了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若借給外邦人，你可以向他追討；但借給你弟兄，無論是甚麼，你要鬆手豁免了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TW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3-1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耶和華的豁免年</a:t>
            </a: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55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593124" y="276921"/>
            <a:ext cx="112364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CN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2800" b="1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三， 重申豁免年</a:t>
            </a: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安息</a:t>
            </a:r>
            <a:r>
              <a:rPr lang="zh-CN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‪‪‪‪‪申命記‬</a:t>
            </a: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15:4-6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和合本</a:t>
            </a:r>
          </a:p>
          <a:p>
            <a:pPr defTabSz="914400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4-5 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若留意聽從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耶和華－你神的話，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謹守遵行</a:t>
            </a:r>
            <a:r>
              <a:rPr lang="zh-TW" altLang="en-US" sz="2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我今日所吩咐你這一切的命令，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在你們中間沒有窮人了（在耶和華－你神所賜你為業的地上，耶和華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大大賜福與你。） 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因為耶和華－你的神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照他所應許你的賜福與你。你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借給許多國民，卻不致向他們借貸；你</a:t>
            </a:r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管轄許多國民，他們卻不能管轄你</a:t>
            </a:r>
            <a:r>
              <a:rPr lang="zh-TW" altLang="en-US" sz="28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endParaRPr lang="en-US" altLang="zh-CN" sz="2800" b="1" dirty="0" smtClean="0">
              <a:solidFill>
                <a:srgbClr val="4472C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3-2 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在神國裡</a:t>
            </a:r>
            <a:r>
              <a:rPr lang="zh-TW" altLang="en-US" sz="2800" b="1" dirty="0" smtClean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必富</a:t>
            </a:r>
            <a:r>
              <a:rPr lang="zh-TW" altLang="en-US" sz="2800" b="1" dirty="0">
                <a:solidFill>
                  <a:srgbClr val="4472C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足的</a:t>
            </a:r>
            <a:endParaRPr lang="en-US" altLang="zh-CN" sz="28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1680</TotalTime>
  <Words>5404</Words>
  <Application>Microsoft Office PowerPoint</Application>
  <PresentationFormat>Widescreen</PresentationFormat>
  <Paragraphs>171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等线</vt:lpstr>
      <vt:lpstr>KaiTi</vt:lpstr>
      <vt:lpstr>微軟正黑體</vt:lpstr>
      <vt:lpstr>新細明體</vt:lpstr>
      <vt:lpstr>宋体</vt:lpstr>
      <vt:lpstr>楷体</vt:lpstr>
      <vt:lpstr>Arial</vt:lpstr>
      <vt:lpstr>Calibri</vt:lpstr>
      <vt:lpstr>Calibri Light</vt:lpstr>
      <vt:lpstr>Century Gothic</vt:lpstr>
      <vt:lpstr>Wingdings</vt:lpstr>
      <vt:lpstr>Wingdings 3</vt:lpstr>
      <vt:lpstr>Wisp</vt:lpstr>
      <vt:lpstr>Office Theme</vt:lpstr>
      <vt:lpstr>1_Office Theme</vt:lpstr>
      <vt:lpstr>2024 春季主日学 申命記 第十課：重申敬虔生活的條例 3/10/2024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舊約班介紹</dc:title>
  <dc:creator>jason xiang</dc:creator>
  <cp:lastModifiedBy>jason xiang</cp:lastModifiedBy>
  <cp:revision>143</cp:revision>
  <dcterms:created xsi:type="dcterms:W3CDTF">2024-01-05T05:38:34Z</dcterms:created>
  <dcterms:modified xsi:type="dcterms:W3CDTF">2024-03-10T09:05:09Z</dcterms:modified>
</cp:coreProperties>
</file>