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63"/>
    <p:restoredTop sz="92469"/>
  </p:normalViewPr>
  <p:slideViewPr>
    <p:cSldViewPr snapToGrid="0" snapToObjects="1">
      <p:cViewPr varScale="1">
        <p:scale>
          <a:sx n="40" d="100"/>
          <a:sy n="40" d="100"/>
        </p:scale>
        <p:origin x="216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B0BDA-260A-ED4E-804F-F94230DDE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F81ADA-02C9-7740-9BCC-8B089C981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9D74F-CA14-EE41-BE3A-57A2F01E0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AF944-62B2-9744-B3F4-EEDC9C8E1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94A1F-8D36-554A-BFEA-CF1525516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50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6C615-2572-8F46-B8E7-C52E512D5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A8AA97-D5F7-7B44-A888-A0D013143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8FB71-A34E-9E45-BE5E-A8D90B08C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8A09B-D781-C14F-B790-4F51992AA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81A5A-1AD0-A84B-9C6F-9B086DE33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032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382E72-9C63-6C4B-885D-4AD83FF1AE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4FAE03-9A82-A845-B018-FF7F88E3C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F79C8-2E47-AB41-B9BE-C7408AE78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1D7EA-17F5-E141-A689-1117DBAF8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A615F-64B4-E040-967E-9E48E7293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2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709DC-3E6A-7F46-9E9A-A7B12E9E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B6550-3FF6-3F4B-A1ED-CEAE41BC5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2E5EF-530B-7644-82CF-EBA6A9BB6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3C238-E72E-C34A-85C7-2A805D253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8CEAC-0945-B149-9A0F-C3E77527C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1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4078D-C073-BF4E-941E-9298220C0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EF3EE-9CED-7A43-AFC8-707AF6BC0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A2080-D7E1-AC41-81F9-07B3B971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1D671-FED8-6C44-B491-BD5B150DD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62AAE-32FA-5647-924A-17D58181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6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93914-4696-3A4F-A1DB-B42865D54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2F6B2-E1E1-1D49-91FD-728793E110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54529-0E25-DE47-8556-FB652C0F0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9C46E-BCCA-F34D-A1C3-5F84B9E0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BAD4E-42A0-854C-8A2D-9A7440E0D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B3911-844B-2847-BE7C-C570464FF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58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77BE-C021-E044-BE89-E1D2E409D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5101F-3DC9-A04C-BDED-04BC00824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9DF52-33FB-1045-BAC6-F6397E0FA8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548E7-B318-9B45-BA0C-463A11A9F0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99C8A7-6507-6B46-8667-CADF8DE529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08562C-18FC-C746-910D-3899632CB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AF2E43-80C9-5B4F-98F4-42B208405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E616EC-5B9A-4442-9E34-AAB7849BC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4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3086D-3E9C-4C46-BC04-D457A3BE7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CF98F-E48E-A04B-B22D-7634718A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6C10BF-24C9-B043-9DB4-181D21BC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522A55-DC0F-E64B-AC95-66ABFE294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E9C804-CD84-9D4D-AD53-CD0DEC1BB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96CD2-5AE4-0641-8A8D-15DC4CA0C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EE07B-0E11-C24C-A629-7C344D702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2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DD07C-2777-9D45-9FA8-C187D687A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BDA2F-9E4A-424A-8481-EA48DBCEA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965BEE-1E5F-D143-BA56-6A51C14B0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7530BE-4E32-7349-ACA4-8B787FDE0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A0560-A703-5E41-A4FD-2C924F0FA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3FA39E-1572-3647-9FFE-997B2D392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39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2F67E-8761-E041-BD9C-D2AF3B8B3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430B8B-CCD4-F64B-9D4D-59E704B7F2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77DD5A-8966-904A-8820-BBC8257D4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BB638-B3E3-F546-9D7B-5FC883A50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1C8BF-43F0-4F4F-8DEA-96995826F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5DBDA-DC4C-354E-B417-FF1CDA42F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9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038C1A-CAC6-BD47-9453-2BA712C7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3577E-5AB8-9842-A364-331C087CA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975C3-7B0E-694F-8C01-977115521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2FDE8-E900-6C4E-872C-5E9E278BAEC4}" type="datetimeFigureOut">
              <a:rPr lang="en-US" smtClean="0"/>
              <a:t>11/20/21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8D866-E1D9-7C4E-89B4-D9064C76A9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8E6-339A-894B-B635-23E5E892D5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D0FDB-8A74-2D4E-9A74-9C29FBE26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264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8082F-505B-984D-9E31-35D3EABBAB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第十一课</a:t>
            </a:r>
            <a:r>
              <a:rPr lang="en-US" dirty="0"/>
              <a:t> </a:t>
            </a:r>
            <a:r>
              <a:rPr lang="en-US" dirty="0" err="1"/>
              <a:t>会幕的设计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54BE0A-91A0-3E47-8C11-488218A4A6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出</a:t>
            </a:r>
            <a:r>
              <a:rPr lang="en-US" sz="4800" dirty="0"/>
              <a:t>（25:1-31:18）</a:t>
            </a:r>
          </a:p>
        </p:txBody>
      </p:sp>
    </p:spTree>
    <p:extLst>
      <p:ext uri="{BB962C8B-B14F-4D97-AF65-F5344CB8AC3E}">
        <p14:creationId xmlns:p14="http://schemas.microsoft.com/office/powerpoint/2010/main" val="3734125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C29BC-8A43-6B4D-8770-F267C1DEC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</a:t>
            </a:r>
            <a:r>
              <a:rPr lang="zh-CN" altLang="en-US" dirty="0"/>
              <a:t>会幕院子</a:t>
            </a:r>
            <a:r>
              <a:rPr lang="en-US" dirty="0">
                <a:effectLst/>
              </a:rPr>
              <a:t> </a:t>
            </a:r>
            <a:r>
              <a:rPr lang="zh-CN" altLang="en-US" dirty="0">
                <a:effectLst/>
              </a:rPr>
              <a:t>（</a:t>
            </a:r>
            <a:r>
              <a:rPr lang="zh-CN" altLang="en-US" dirty="0"/>
              <a:t>二十七</a:t>
            </a:r>
            <a:r>
              <a:rPr lang="en-US" dirty="0"/>
              <a:t>9</a:t>
            </a:r>
            <a:r>
              <a:rPr lang="zh-CN" altLang="en-US" dirty="0"/>
              <a:t>～</a:t>
            </a:r>
            <a:r>
              <a:rPr lang="en-US" dirty="0"/>
              <a:t>19</a:t>
            </a:r>
            <a:r>
              <a:rPr lang="zh-CN" altLang="en-US" dirty="0"/>
              <a:t>）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DD221C2-40EE-D942-A969-48DC3298FD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3971" y="1824572"/>
            <a:ext cx="7903029" cy="4249657"/>
          </a:xfrm>
        </p:spPr>
      </p:pic>
    </p:spTree>
    <p:extLst>
      <p:ext uri="{BB962C8B-B14F-4D97-AF65-F5344CB8AC3E}">
        <p14:creationId xmlns:p14="http://schemas.microsoft.com/office/powerpoint/2010/main" val="521528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6CB04-98EF-F84F-93CD-A984E4B0B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</a:t>
            </a:r>
            <a:r>
              <a:rPr lang="zh-CN" altLang="en-US" dirty="0"/>
              <a:t>。祭司衣袍（二十八</a:t>
            </a:r>
            <a:r>
              <a:rPr lang="en-US" dirty="0"/>
              <a:t>1</a:t>
            </a:r>
            <a:r>
              <a:rPr lang="zh-CN" altLang="en-US" dirty="0"/>
              <a:t>～</a:t>
            </a:r>
            <a:r>
              <a:rPr lang="en-US" dirty="0"/>
              <a:t>43</a:t>
            </a:r>
            <a:r>
              <a:rPr lang="zh-CN" altLang="en-US" dirty="0"/>
              <a:t>）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CBC48-5F30-CB40-B5C8-044BAB885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</a:t>
            </a:r>
            <a:r>
              <a:rPr lang="zh-CN" altLang="en-US" dirty="0"/>
              <a:t>为亚伦和他儿子作圣衣</a:t>
            </a:r>
            <a:r>
              <a:rPr lang="en-US" dirty="0">
                <a:effectLst/>
              </a:rPr>
              <a:t> </a:t>
            </a:r>
          </a:p>
          <a:p>
            <a:r>
              <a:rPr lang="en-US" altLang="zh-CN" dirty="0"/>
              <a:t>2.</a:t>
            </a:r>
            <a:r>
              <a:rPr lang="zh-CN" altLang="en-US" dirty="0"/>
              <a:t>作以弗得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36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D8D24-18CD-8641-AA7B-82BA622FB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</a:t>
            </a:r>
            <a:r>
              <a:rPr lang="zh-CN" altLang="en-US" dirty="0"/>
              <a:t>作胸牌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18038DC-0B88-EA4C-9229-C5AA3AB449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8087" y="999544"/>
            <a:ext cx="6290416" cy="5858456"/>
          </a:xfrm>
        </p:spPr>
      </p:pic>
    </p:spTree>
    <p:extLst>
      <p:ext uri="{BB962C8B-B14F-4D97-AF65-F5344CB8AC3E}">
        <p14:creationId xmlns:p14="http://schemas.microsoft.com/office/powerpoint/2010/main" val="2157700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8D0C3-930E-2643-B4EA-10D16C072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TW" altLang="en-US" dirty="0"/>
              <a:t>五</a:t>
            </a:r>
            <a:r>
              <a:rPr lang="zh-CN" altLang="en-US" dirty="0"/>
              <a:t>。设立祭司制度　（廿九</a:t>
            </a:r>
            <a:r>
              <a:rPr lang="en-US" dirty="0"/>
              <a:t>1</a:t>
            </a:r>
            <a:r>
              <a:rPr lang="zh-CN" altLang="en-US" dirty="0"/>
              <a:t>～</a:t>
            </a:r>
            <a:r>
              <a:rPr lang="en-US" dirty="0"/>
              <a:t>46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274A0-1423-A546-83BB-B8EA4216C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</a:t>
            </a:r>
            <a:r>
              <a:rPr lang="zh-CN" altLang="en-US" dirty="0"/>
              <a:t>要膏立亚伦和其子为祭司（二十九</a:t>
            </a:r>
            <a:r>
              <a:rPr lang="en-US" dirty="0"/>
              <a:t>1</a:t>
            </a:r>
            <a:r>
              <a:rPr lang="zh-CN" altLang="en-US" dirty="0"/>
              <a:t>～</a:t>
            </a:r>
            <a:r>
              <a:rPr lang="en-US" dirty="0"/>
              <a:t>9</a:t>
            </a:r>
            <a:r>
              <a:rPr lang="zh-CN" altLang="en-US" dirty="0"/>
              <a:t>）</a:t>
            </a:r>
            <a:endParaRPr lang="en-US" dirty="0"/>
          </a:p>
          <a:p>
            <a:r>
              <a:rPr lang="en-US" dirty="0"/>
              <a:t> </a:t>
            </a:r>
            <a:r>
              <a:rPr lang="en-US" altLang="zh-CN" dirty="0"/>
              <a:t>2</a:t>
            </a:r>
            <a:r>
              <a:rPr lang="zh-CN" altLang="en-US" dirty="0"/>
              <a:t> 就职所献</a:t>
            </a:r>
            <a:r>
              <a:rPr lang="zh-TW" altLang="en-US" dirty="0"/>
              <a:t>的</a:t>
            </a:r>
            <a:r>
              <a:rPr lang="zh-CN" altLang="en-US" dirty="0"/>
              <a:t>祭（二十九</a:t>
            </a:r>
            <a:r>
              <a:rPr lang="en-US" dirty="0"/>
              <a:t>10</a:t>
            </a:r>
            <a:r>
              <a:rPr lang="zh-CN" altLang="en-US" dirty="0"/>
              <a:t>～</a:t>
            </a:r>
            <a:r>
              <a:rPr lang="en-US" dirty="0"/>
              <a:t>46</a:t>
            </a:r>
            <a:r>
              <a:rPr lang="zh-CN" altLang="en-US" dirty="0"/>
              <a:t>）</a:t>
            </a:r>
            <a:r>
              <a:rPr lang="en-US" dirty="0">
                <a:effectLst/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21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BA528-803A-5F44-A735-324B4C6A1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 </a:t>
            </a:r>
            <a:br>
              <a:rPr lang="en-US" altLang="zh-CN" dirty="0"/>
            </a:br>
            <a:r>
              <a:rPr lang="zh-TW" altLang="en-US" dirty="0"/>
              <a:t>六</a:t>
            </a:r>
            <a:r>
              <a:rPr lang="zh-CN" altLang="en-US" dirty="0"/>
              <a:t>。有关会幕条例的其它指示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39736-7E89-0543-AFF2-559E129E3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</a:t>
            </a:r>
            <a:r>
              <a:rPr lang="zh-CN" altLang="en-US" dirty="0"/>
              <a:t>香坛</a:t>
            </a:r>
            <a:endParaRPr lang="en-US" dirty="0"/>
          </a:p>
          <a:p>
            <a:r>
              <a:rPr lang="en-US" dirty="0"/>
              <a:t>2. </a:t>
            </a:r>
            <a:r>
              <a:rPr lang="zh-CN" altLang="en-US" dirty="0"/>
              <a:t>人口调查</a:t>
            </a:r>
            <a:r>
              <a:rPr lang="en-US" dirty="0"/>
              <a:t>-</a:t>
            </a:r>
          </a:p>
          <a:p>
            <a:r>
              <a:rPr lang="en-US" dirty="0"/>
              <a:t>3. </a:t>
            </a:r>
            <a:r>
              <a:rPr lang="zh-CN" altLang="en-US" dirty="0"/>
              <a:t>洗濯盆</a:t>
            </a:r>
            <a:r>
              <a:rPr lang="en-US" dirty="0"/>
              <a:t> </a:t>
            </a:r>
          </a:p>
          <a:p>
            <a:r>
              <a:rPr lang="en-US" altLang="zh-CN" dirty="0"/>
              <a:t>4.</a:t>
            </a:r>
            <a:r>
              <a:rPr lang="en-US" dirty="0"/>
              <a:t> </a:t>
            </a:r>
            <a:r>
              <a:rPr lang="zh-CN" altLang="en-US" dirty="0"/>
              <a:t>膏油和香的制法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443FE2-6AA5-2241-8168-19E644B4D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0" y="2197100"/>
            <a:ext cx="3302000" cy="2463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82E7C59-DE1C-034E-B9CF-221709955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100" y="2951163"/>
            <a:ext cx="2514600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408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D6A9E-25A3-D548-BBCE-B0596F3AB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sz="5300" dirty="0"/>
              <a:t>七．</a:t>
            </a:r>
            <a:r>
              <a:rPr lang="zh-CN" altLang="en-US" sz="5300" dirty="0">
                <a:latin typeface="+mn-ea"/>
                <a:ea typeface="+mn-ea"/>
              </a:rPr>
              <a:t>制作会幕的人选和礼节</a:t>
            </a:r>
            <a:br>
              <a:rPr lang="en-US" sz="5300" dirty="0">
                <a:latin typeface="+mn-ea"/>
                <a:ea typeface="+mn-ea"/>
              </a:rPr>
            </a:br>
            <a:endParaRPr lang="en-US" sz="5300" dirty="0"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EBF6B-536F-3945-A3C0-817DD81BE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400" dirty="0">
                <a:latin typeface="+mn-ea"/>
              </a:rPr>
              <a:t>出三十一</a:t>
            </a:r>
            <a:r>
              <a:rPr lang="en-US" altLang="zh-CN" sz="4400" dirty="0">
                <a:latin typeface="+mn-ea"/>
              </a:rPr>
              <a:t>1-18</a:t>
            </a:r>
            <a:endParaRPr lang="en-US" sz="4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58618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D8A0D-2B2B-274A-9818-BF728C677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八</a:t>
            </a:r>
            <a:r>
              <a:rPr lang="zh-CN" altLang="en-US" dirty="0"/>
              <a:t>。 </a:t>
            </a:r>
            <a:r>
              <a:rPr lang="zh-TW" altLang="en-US" dirty="0"/>
              <a:t>思考题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AB41C-818D-5F41-8B5A-FA85D1BEE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zh-TW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祭司把血抹在坛的四角上（利</a:t>
            </a:r>
            <a:r>
              <a:rPr lang="en-US" altLang="zh-TW" sz="4000" dirty="0">
                <a:latin typeface="DengXian" panose="02010600030101010101" pitchFamily="2" charset="-122"/>
                <a:ea typeface="DengXian" panose="02010600030101010101" pitchFamily="2" charset="-122"/>
              </a:rPr>
              <a:t>4:25</a:t>
            </a:r>
            <a:r>
              <a:rPr lang="zh-TW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）与赦罪有何关系？</a:t>
            </a:r>
            <a:endParaRPr lang="en-US" altLang="zh-TW" sz="40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4000" dirty="0">
                <a:latin typeface="DengXian" panose="02010600030101010101" pitchFamily="2" charset="-122"/>
                <a:ea typeface="DengXian" panose="02010600030101010101" pitchFamily="2" charset="-122"/>
              </a:rPr>
              <a:t>2.</a:t>
            </a:r>
            <a:r>
              <a:rPr lang="zh-CN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zh-TW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在百姓中间设立约柜有什么重要的含义呢</a:t>
            </a:r>
            <a:r>
              <a:rPr lang="zh-CN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？ </a:t>
            </a:r>
            <a:r>
              <a:rPr lang="zh-TW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约柜今天对我们有什么意义</a:t>
            </a:r>
            <a:r>
              <a:rPr lang="zh-CN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？</a:t>
            </a:r>
            <a:endParaRPr lang="en-US" sz="4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67363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B762F-2D2E-814D-BA88-9FD859E44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一</a:t>
            </a:r>
            <a:r>
              <a:rPr lang="zh-CN" altLang="en-US" b="1" dirty="0"/>
              <a:t>。 约柜、桌子、灯台（二十五</a:t>
            </a:r>
            <a:r>
              <a:rPr lang="en-US" b="1" dirty="0"/>
              <a:t>1</a:t>
            </a:r>
            <a:r>
              <a:rPr lang="zh-CN" altLang="en-US" b="1" dirty="0"/>
              <a:t>～</a:t>
            </a:r>
            <a:r>
              <a:rPr lang="en-US" b="1" dirty="0"/>
              <a:t>40</a:t>
            </a:r>
            <a:r>
              <a:rPr lang="zh-CN" altLang="en-US" b="1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706E8-D6DC-F340-8795-B3FC985B4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约柜</a:t>
            </a:r>
            <a:r>
              <a:rPr lang="en-US" dirty="0"/>
              <a:t> （二十五10-16）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5AB1F7-7159-A040-874E-1197245EF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1463138"/>
            <a:ext cx="6592984" cy="471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16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FA446-B570-F140-9C60-CB7BA3B24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施恩座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7165502-3360-3F47-9C11-DE132C7B46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67249" y="528751"/>
            <a:ext cx="6329249" cy="6329249"/>
          </a:xfrm>
        </p:spPr>
      </p:pic>
    </p:spTree>
    <p:extLst>
      <p:ext uri="{BB962C8B-B14F-4D97-AF65-F5344CB8AC3E}">
        <p14:creationId xmlns:p14="http://schemas.microsoft.com/office/powerpoint/2010/main" val="1123664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57BD5-D9B2-1A4B-9DB9-BB9B076B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陈设饼的桌子（二十五23-30）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533012E-2318-E04F-BB8D-0E38810084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7944" y="1825625"/>
            <a:ext cx="5776112" cy="4351338"/>
          </a:xfr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2ECFB32-E51A-D048-A8B4-F56840CEED15}"/>
              </a:ext>
            </a:extLst>
          </p:cNvPr>
          <p:cNvSpPr/>
          <p:nvPr/>
        </p:nvSpPr>
        <p:spPr>
          <a:xfrm>
            <a:off x="4259600" y="3244334"/>
            <a:ext cx="3672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rgbClr val="222222"/>
                </a:solidFill>
                <a:latin typeface="DengXian" panose="02010600030101010101" pitchFamily="2" charset="-122"/>
                <a:ea typeface="Times New Roman" panose="02020603050405020304" pitchFamily="18" charset="0"/>
                <a:cs typeface="Microsoft YaHei" panose="020B0503020204020204" pitchFamily="34" charset="-122"/>
              </a:rPr>
              <a:t>陈设饼的桌子（二十五23-30）</a:t>
            </a:r>
            <a:endParaRPr lang="en-US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95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154C9-5A11-7D42-9455-F9F9F61B5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dirty="0"/>
              <a:t>主灯台及其它附件（二十五</a:t>
            </a:r>
            <a:r>
              <a:rPr lang="en-US" dirty="0"/>
              <a:t>31-40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2A1342A-C1A9-7043-856B-D5766AD1FB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8229" y="2057122"/>
            <a:ext cx="5225142" cy="4800878"/>
          </a:xfrm>
        </p:spPr>
      </p:pic>
    </p:spTree>
    <p:extLst>
      <p:ext uri="{BB962C8B-B14F-4D97-AF65-F5344CB8AC3E}">
        <p14:creationId xmlns:p14="http://schemas.microsoft.com/office/powerpoint/2010/main" val="1871740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AA033-FBF5-5C4B-AD88-00D1CB897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TW" altLang="en-US" dirty="0"/>
              <a:t>二</a:t>
            </a:r>
            <a:r>
              <a:rPr lang="zh-CN" altLang="en-US" dirty="0"/>
              <a:t>。 帐幕和幔子 （二十六</a:t>
            </a:r>
            <a:r>
              <a:rPr lang="en-US" dirty="0"/>
              <a:t>1-37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9D3F8-913A-764D-BFA9-76AE29E7D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CN" altLang="en-US" dirty="0"/>
              <a:t>。 </a:t>
            </a:r>
            <a:r>
              <a:rPr lang="zh-TW" altLang="en-US" dirty="0"/>
              <a:t>帐幕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44B8FB-CF17-7543-B14C-9B48AFB9F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3218" y="1690688"/>
            <a:ext cx="8110582" cy="506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601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19D21-19FD-9449-99F1-7A1670DC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</a:t>
            </a:r>
            <a:r>
              <a:rPr lang="zh-CN" altLang="en-US" dirty="0"/>
              <a:t>罩棚和顶盖（</a:t>
            </a:r>
            <a:r>
              <a:rPr lang="en-US" dirty="0"/>
              <a:t>二十六7-14</a:t>
            </a:r>
            <a:r>
              <a:rPr lang="zh-CN" altLang="en-US" dirty="0"/>
              <a:t>）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20DD04C-AC3B-6644-A7AC-D387F519A3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0400" y="1893262"/>
            <a:ext cx="7725933" cy="4213624"/>
          </a:xfrm>
        </p:spPr>
      </p:pic>
    </p:spTree>
    <p:extLst>
      <p:ext uri="{BB962C8B-B14F-4D97-AF65-F5344CB8AC3E}">
        <p14:creationId xmlns:p14="http://schemas.microsoft.com/office/powerpoint/2010/main" val="2200407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0787B-5AEA-304C-A006-B20D27C66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9AB49-8248-A148-8EFB-E634F1F56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400" dirty="0">
                <a:latin typeface="+mn-ea"/>
              </a:rPr>
              <a:t>3.</a:t>
            </a:r>
            <a:r>
              <a:rPr lang="zh-CN" altLang="en-US" sz="4400" dirty="0">
                <a:latin typeface="+mn-ea"/>
              </a:rPr>
              <a:t> 幕板</a:t>
            </a:r>
            <a:r>
              <a:rPr lang="en-US" sz="4400" dirty="0">
                <a:effectLst/>
                <a:latin typeface="+mn-ea"/>
              </a:rPr>
              <a:t> </a:t>
            </a:r>
          </a:p>
          <a:p>
            <a:pPr marL="0" indent="0">
              <a:buNone/>
            </a:pPr>
            <a:r>
              <a:rPr lang="en-US" altLang="zh-CN" sz="4400" dirty="0">
                <a:latin typeface="+mn-ea"/>
              </a:rPr>
              <a:t>4.</a:t>
            </a:r>
            <a:r>
              <a:rPr lang="zh-CN" altLang="en-US" sz="4400" dirty="0">
                <a:latin typeface="+mn-ea"/>
              </a:rPr>
              <a:t> </a:t>
            </a:r>
            <a:r>
              <a:rPr lang="zh-TW" altLang="en-US" sz="4400" dirty="0">
                <a:latin typeface="+mn-ea"/>
              </a:rPr>
              <a:t>闩</a:t>
            </a:r>
            <a:endParaRPr lang="en-US" sz="4400" dirty="0">
              <a:latin typeface="+mn-ea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B45CF5-AE9E-2D47-B87F-3AF46D6DB7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0" y="2197100"/>
            <a:ext cx="5776686" cy="431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54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E0D0-1566-0D40-8F15-0D940763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</a:t>
            </a:r>
            <a:r>
              <a:rPr lang="zh-CN" altLang="en-US" dirty="0"/>
              <a:t>。祭坛和会幕院子（二十七</a:t>
            </a:r>
            <a:r>
              <a:rPr lang="en-US" dirty="0"/>
              <a:t>1</a:t>
            </a:r>
            <a:r>
              <a:rPr lang="zh-CN" altLang="en-US" dirty="0"/>
              <a:t>～</a:t>
            </a:r>
            <a:r>
              <a:rPr lang="en-US" dirty="0"/>
              <a:t>21</a:t>
            </a:r>
            <a:r>
              <a:rPr lang="zh-CN" altLang="en-US" dirty="0"/>
              <a:t>）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651C1-77E6-7949-AD91-A22D94219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400" dirty="0">
                <a:latin typeface="+mn-ea"/>
              </a:rPr>
              <a:t>1.</a:t>
            </a:r>
            <a:r>
              <a:rPr lang="zh-TW" altLang="en-US" sz="4400" dirty="0">
                <a:latin typeface="+mn-ea"/>
              </a:rPr>
              <a:t>祭坛</a:t>
            </a:r>
            <a:endParaRPr lang="en-US" sz="4400" dirty="0">
              <a:latin typeface="+mn-ea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083DC8-1876-CE4B-A52A-DAA7A6118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4071" y="2197099"/>
            <a:ext cx="6459157" cy="483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37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293</Words>
  <Application>Microsoft Macintosh PowerPoint</Application>
  <PresentationFormat>Widescreen</PresentationFormat>
  <Paragraphs>33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等线</vt:lpstr>
      <vt:lpstr>等线</vt:lpstr>
      <vt:lpstr>等线 Light</vt:lpstr>
      <vt:lpstr>Microsoft YaHei</vt:lpstr>
      <vt:lpstr>新細明體</vt:lpstr>
      <vt:lpstr>Arial</vt:lpstr>
      <vt:lpstr>Calibri</vt:lpstr>
      <vt:lpstr>Calibri Light</vt:lpstr>
      <vt:lpstr>Times New Roman</vt:lpstr>
      <vt:lpstr>Office Theme</vt:lpstr>
      <vt:lpstr>第十一课 会幕的设计 </vt:lpstr>
      <vt:lpstr>一。 约柜、桌子、灯台（二十五1～40） </vt:lpstr>
      <vt:lpstr>施恩座</vt:lpstr>
      <vt:lpstr> 陈设饼的桌子（二十五23-30） </vt:lpstr>
      <vt:lpstr> 主灯台及其它附件（二十五31-40） </vt:lpstr>
      <vt:lpstr> 二。 帐幕和幔子 （二十六1-37） </vt:lpstr>
      <vt:lpstr>2.罩棚和顶盖（二十六7-14） </vt:lpstr>
      <vt:lpstr>PowerPoint Presentation</vt:lpstr>
      <vt:lpstr>三。祭坛和会幕院子（二十七1～21） </vt:lpstr>
      <vt:lpstr>2.会幕院子 （二十七9～19） </vt:lpstr>
      <vt:lpstr>四。祭司衣袍（二十八1～43） </vt:lpstr>
      <vt:lpstr>3.作胸牌 </vt:lpstr>
      <vt:lpstr> 五。设立祭司制度　（廿九1～46） </vt:lpstr>
      <vt:lpstr>  六。有关会幕条例的其它指示 </vt:lpstr>
      <vt:lpstr> 七．制作会幕的人选和礼节 </vt:lpstr>
      <vt:lpstr>八。 思考题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第十一课 会幕的设计 </dc:title>
  <dc:creator>Cheryl Franks</dc:creator>
  <cp:lastModifiedBy>Cheryl Franks</cp:lastModifiedBy>
  <cp:revision>8</cp:revision>
  <dcterms:created xsi:type="dcterms:W3CDTF">2021-11-20T18:07:39Z</dcterms:created>
  <dcterms:modified xsi:type="dcterms:W3CDTF">2021-11-20T20:02:24Z</dcterms:modified>
</cp:coreProperties>
</file>