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sldIdLst>
    <p:sldId id="829" r:id="rId5"/>
    <p:sldId id="394" r:id="rId6"/>
    <p:sldId id="830" r:id="rId7"/>
    <p:sldId id="831" r:id="rId8"/>
    <p:sldId id="330" r:id="rId9"/>
    <p:sldId id="548" r:id="rId10"/>
    <p:sldId id="598" r:id="rId11"/>
    <p:sldId id="406" r:id="rId12"/>
    <p:sldId id="834" r:id="rId13"/>
    <p:sldId id="832" r:id="rId14"/>
    <p:sldId id="835" r:id="rId15"/>
    <p:sldId id="836" r:id="rId16"/>
    <p:sldId id="837" r:id="rId17"/>
    <p:sldId id="839" r:id="rId18"/>
    <p:sldId id="259" r:id="rId19"/>
    <p:sldId id="40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1440"/>
    <a:srgbClr val="4C216D"/>
    <a:srgbClr val="1E0284"/>
    <a:srgbClr val="12014F"/>
    <a:srgbClr val="58002C"/>
    <a:srgbClr val="660033"/>
    <a:srgbClr val="8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10" autoAdjust="0"/>
    <p:restoredTop sz="94660"/>
  </p:normalViewPr>
  <p:slideViewPr>
    <p:cSldViewPr snapToGrid="0">
      <p:cViewPr>
        <p:scale>
          <a:sx n="85" d="100"/>
          <a:sy n="85" d="100"/>
        </p:scale>
        <p:origin x="48" y="44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87F88-871C-77FB-3FCE-E1C833C269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24F733-ACD1-A3EC-6047-CCC32AEA88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CEB918-4DE6-A90D-09B3-1CFD78B04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D40AE-C7C4-4B4B-BEB7-ACFF3E45F961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400811-BA4C-5389-4CA5-45F621E3A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2B9182-26DA-56F2-DC42-BBB328C13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63DF-E499-409A-8745-81947959F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677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24D36-5646-5792-56B4-ED3B2FB2D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B49641-A2F6-0D14-F068-E1427B6BFC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D334D7-C47B-AA23-5EA2-D54A640C9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D40AE-C7C4-4B4B-BEB7-ACFF3E45F961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864EAC-0311-C80A-4D83-188854B40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1D1834-EC0A-F4C8-790A-17503CA40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63DF-E499-409A-8745-81947959F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853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F8AEC3-D9CE-6E71-B357-55BA4EF292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821E99-DC7B-398C-C20D-BEE3053BCA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6DBA37-7115-6404-DE12-B89D3A2E7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D40AE-C7C4-4B4B-BEB7-ACFF3E45F961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0DC7A1-1F6C-0FA5-F36B-FD5831E09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E4BD0C-2361-0303-2298-C757BC0A4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63DF-E499-409A-8745-81947959F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298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E1820-802D-436E-8A83-211EDE61BF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853FA-D66D-4A03-A1B0-A6BA86F144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954BB8A-A8A5-3CCD-075D-DBAABEF804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70A8431-DE4B-CBE5-2E6F-51B38C66DF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30906DF-ACAC-22E4-F979-024B6E4645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D28D97-8FE7-4AC1-A286-DF8871C6D6A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029818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67CA5-258E-4F53-B108-B938A27B2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1D9687-22A7-4450-9B6C-A2AE57D29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2851A49-2EF0-26A6-0121-E57877B3CB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7D898B4-698E-6110-0BC2-288CADC4B1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1E57830-9FEE-B4C3-21B2-E2E4F5C16E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703610-9EBD-4E59-9E40-780962AE865F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46258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D6C51-211A-4208-B10C-9C6886897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25F96D-17FB-4CDD-9A5C-18852BB146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DC0C95B-3725-24D6-609B-F2D1B27404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A64C668-90A7-250C-4E8A-0EF2C59988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C270E49-BB53-0D50-8ECF-1C717C45E5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9A2A4E-F4B2-43DF-967B-1AEA349C595F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015550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66584-613D-481F-8946-682C06772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7720C2-D301-44FE-A6DD-345CEAE8EA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315F5E-C2D3-4166-9EF5-ADFDE3A91D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83BDA7A-85B8-1EA1-0A63-F8A8114068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C6457F1-1C38-26B0-EB59-0BDDEB3F81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B90062-320E-6E93-7DE1-F6F02B5FB0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9E0DA9-5E65-48EF-B80A-D1EF8B3AB790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612812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13937-B7E9-4F60-8DD0-299B3107F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487D31-3C77-44D7-9EA6-3445576B04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0E8365-30E0-41F9-A62C-3A3A77C145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9B5E32-4D6F-4BF7-96DD-74271DA683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8E8C2D-FED0-4B39-B1C7-2D44920384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4551736-DB2E-0E2F-9DCE-6F69690854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307FFE8-82EA-228B-5858-2ACA5A6E00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9BFE098-A914-926F-DFEE-0B288247D2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667318-FE1E-4FEA-B8A9-BB974A0BA488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303898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D4C1C-A779-49BF-A943-57FF61B9C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6370A8A-4C9F-0E4A-EA56-94853E449F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076175F-9A24-D5CF-6896-027212534F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512F29B-8410-427A-373C-CAC0AE2C2D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122782-D560-429F-983F-949C2857E74B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515512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FC9DDEE-8659-FAFB-6544-5F0BD86527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F543680-8941-2BE8-AD54-CD12299A9D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3139887-42FE-6552-9D46-2C10BF6B9B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CB5000-D780-487C-AC80-E513A823BE43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040807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51936-DE15-416D-AC5A-0C1793345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2FC72A-1A29-4479-BA84-6001C45FC3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70FDA0-A19C-4754-A713-D843935756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ED02B9-E6D9-0B36-2841-785E9D0201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D1BC03-8FF1-4510-FE19-952244D4EB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D767A7-0587-DB4B-D1F7-0DD9499D0D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DB3E6A-C085-45E0-A333-B51743E66DF0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0164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DBD60-48DE-FE93-AFE0-9659DAA88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B19B5-2A19-5CFE-330C-C07E87852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7DC482-D68F-6109-B47D-5A12949A9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D40AE-C7C4-4B4B-BEB7-ACFF3E45F961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A8E113-7EF1-1909-D9B8-B2C63B477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941F4C-219F-1EC0-13CA-D73F08701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63DF-E499-409A-8745-81947959F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119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FC8CD-F596-4554-A952-7F5E1F495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83C447-98B6-4BA4-9F94-0843F0295D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56412B-5BBE-42B3-9B53-F3BFA3B0B9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9C468B2-BD4B-529A-A054-BE5BFD7D03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1C8923A-462A-2A31-6696-86A4761630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9AEE0D3-CA43-2408-C591-0E84EC81E0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34E6EA-23B0-472F-9342-1F131602ECAF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496404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92CD0-A112-4C47-93E3-20E2AF8F5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F93AAB-A38A-4BA9-96A9-DAA7E6D780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7169C2A-3275-41CA-327C-927949F0FA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1C64C33-476D-BFB5-9E4F-56B7342370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AB75562-F8F1-AD03-64D4-9664739DCC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94296E-209D-4301-8A60-6F145362C08D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675651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73B2B96-D8BF-4118-9176-964B585B92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8D02FE-B46B-4E20-82C3-515A64D1BD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E9EFA4F-DE72-7662-8E95-2EBA8E5970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D02313E-F40B-F4FA-67FC-2FAB4312AC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B14F16E-F6DE-AD63-0008-ED54935360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A6981A-73B5-438A-A192-3B1CD0BECD5F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290676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C5B23-9DE5-45C8-A45F-CE7C19DC48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DEE66A-101C-4E7E-B415-6AB666C8F2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5D9BBB-1EA5-4942-8653-D9D88D9A4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54D39-5E72-4365-B4CB-74673DF37561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A2A5E5-437A-4BC2-832A-4F4B3FD66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DCDA5B-3D7E-401E-9009-045D95084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31903-E712-49C8-999D-119C46A72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7030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04551-2F8F-499D-8274-190BD47E2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62A1D9-3220-402F-85C5-40BC650C7E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2F1786-6FC4-4771-AEAF-217916B9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54D39-5E72-4365-B4CB-74673DF37561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1FA6E6-1F3A-451B-82C2-435F996C0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1EC233-8276-44D4-A67B-E86556741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31903-E712-49C8-999D-119C46A72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5326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6A98B-2AF3-466D-ABA8-2744A92A2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93895C-BE05-4A7B-8A60-478FE48A95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035E2E-B41F-4F60-BB1C-5A9E9A062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54D39-5E72-4365-B4CB-74673DF37561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3FEBED-0838-49F0-94B2-BC004C9FC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DB47D1-431C-46AC-8754-EF5ADA63D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31903-E712-49C8-999D-119C46A72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5279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7CD12-3BE3-406E-B693-452B6FFAC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E856B6-032C-4E85-9AA2-FB84BA1ACB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76849B-4DF8-40A5-BDA7-93FBC233C8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DC67BC-0061-4C23-9721-298BFA187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54D39-5E72-4365-B4CB-74673DF37561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40627A-814A-46FB-9C53-A9F4DB3AA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CF102D-BD44-4B34-A208-4BA738A81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31903-E712-49C8-999D-119C46A72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4037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9266A-CCDC-4938-B9D6-2458D44B3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AD53A4-2007-4977-87FB-4384B3572C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48B775-5D69-4050-89AF-7D150D0190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C61E42-D8B1-4DB4-A307-B0FF3FF375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513537-4FDF-48D3-AC33-A298BEAA58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4723A93-2F60-4448-B3F8-51D33B92E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54D39-5E72-4365-B4CB-74673DF37561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2D7D52-6492-486D-87EB-0242C7D29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6EBD1F-7775-49E2-8FE5-1283A5787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31903-E712-49C8-999D-119C46A72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1330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6026C-C6B9-407D-9B7A-B4FF34493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425CB2-BD8C-4CE0-95A6-6B9E84393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54D39-5E72-4365-B4CB-74673DF37561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52E1CF-634E-4960-B8B7-D7F5A2F80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7FDD33-E81E-4E61-9C9D-E878EBEC1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31903-E712-49C8-999D-119C46A72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0566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3239D38-7059-4F6E-ABFA-C4EC9C41B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2642" y="-398199"/>
            <a:ext cx="3988242" cy="469762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3917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C4C8B-CDAE-9393-0F2B-0052628D4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202F1D-FC63-B414-5677-F4B04AA7F2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924C4D-5872-9272-4F9C-003DC0493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D40AE-C7C4-4B4B-BEB7-ACFF3E45F961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CB2D00-5C40-F3BC-F1A6-88D0462EC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6E132D-69F4-8DEE-D65D-A837FE3EE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63DF-E499-409A-8745-81947959F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1653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91DDC-F8F5-46D3-93B0-7BD740162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92227A-EE3E-4F45-8350-7F46613171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BD8908-FD90-4F81-9EB0-9D4D7D34AB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6F5349-1B02-441A-B9D4-1E47C8C6F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54D39-5E72-4365-B4CB-74673DF37561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AC1A67-FD0F-449C-A01E-1C957B6C3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5C2314-1C08-4A7C-849E-9A2AC672E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31903-E712-49C8-999D-119C46A72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6085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7F9E9-1FC1-4B7F-B66C-65A697566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5B0B63F-37B4-49ED-8C32-2213D563FC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FEFE8C-7CE3-4046-BD1D-46D2E344CA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F6967E-4DC0-431C-BE54-73C98D9A9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54D39-5E72-4365-B4CB-74673DF37561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09B5B5-41EC-438D-A08D-2EA5773B4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9BA7B4-5B38-4BCE-B76E-D657E5A84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31903-E712-49C8-999D-119C46A72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5967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07905-AA29-409C-BA8D-9ADBF862D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CB470C-FF83-407F-93E1-C4911A0DAF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A1CB08-7CCD-430D-AF6D-A0D5B9222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54D39-5E72-4365-B4CB-74673DF37561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0D1B73-C704-49D8-9433-0B07C6591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90CA9-C7EA-45D4-BC92-974E372BE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31903-E712-49C8-999D-119C46A72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8934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3AA6C9D-3664-4A87-980F-7D1290A347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EC2647-8DE4-43E4-8BC3-EFD1639489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5BD86F-764B-4053-9D7A-0B1291D57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54D39-5E72-4365-B4CB-74673DF37561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B987B1-B9C7-4F18-B357-C6061B7D6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A5532F-CDD0-41EC-92E7-6FACEE964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31903-E712-49C8-999D-119C46A72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5575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171B7-1361-FB2E-A78A-818845BF5F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A3C588-7776-24D2-14CD-D9753F7EA1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BC6D3C-E2CD-5E06-2B35-9B6655192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49E898-FEEE-0609-A0D0-204812538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14B573-B1FF-7001-9562-26A88251B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8AE4F1-A724-4E20-A4BB-0A3892DB3669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16422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A05DC-2568-FD94-31E9-066B40F62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AEE637-F38E-9432-C8A2-660D68DC10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15DA2A-BF8E-3AC4-881F-E6DB315D5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6D2622-AADF-4B69-895D-5237BB1BA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AB5D6F-0706-80D4-DF2D-D4EEFC067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D53821-E89E-42D3-BDEE-47A1E2AA910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379258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2882F-0852-9C9B-6753-51FBC8A25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74221A-EA49-A604-45DC-ECFA333A41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8D8EBE-19DB-8F9F-ED86-B4B99F61C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B31CD5-3E40-A582-9DA7-3B887E9F4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18D07-D506-3A2F-15C6-BF77E0ACB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D56852-BADE-4300-A332-D454EEF778C8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656509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CD9B1-3488-0642-4CC5-EB1CFEF60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C88839-F022-ADEB-44F0-DBE70404E2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51D938-AAC3-4BEE-29DD-C6F83A761C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D25D23-ADDA-BBDE-13F0-8AF0CCA9F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52EDAF-0DDB-761A-1339-9235F142D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18644D-36EE-ADE5-477F-1D74E42F5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FEF2BE-4690-4E37-90E1-0CA256CD0EDA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076307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9AD54-DFBA-E61F-8A7B-7E47BEE9F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41B795-8FB9-8126-6626-EC2C21014D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026130-8A08-67AD-0752-1B8615EF19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C5C485-A8EC-1B4A-0E6F-4ACF22EAA1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36ED04-4B67-D09C-E68C-FA237965CA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EEC7B8-6949-D098-E4AC-515363710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BF5265-458C-7079-7362-A94DD590C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B5CD17-0CEB-7D39-FBD2-49071B9BC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A864C3-5D16-458F-A763-F078FD25258A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185415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4378E-4C00-6C42-82A9-201F8DE03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FE0A08-7D57-ABC9-E943-FAF4B3D20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BBF5DD-FC18-06A4-001D-46D0B92B3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30BFAE-E180-D16E-DFB6-0FD8437B4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A4BEAE-A412-46CB-8E14-3DBDA276DC71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9035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9CF38-B8E7-32D9-44DA-D8FDE5D27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122822-E7B4-A087-873D-64CDFA725E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B240BC-3430-6181-774E-CE8711ED9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EF0D22-A8E3-0C96-1FDC-F216BC535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D40AE-C7C4-4B4B-BEB7-ACFF3E45F961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80AB94-C78A-07E4-67B3-42E4B9500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4FEB33-E403-9C5A-965F-2E2585419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63DF-E499-409A-8745-81947959F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9083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8D99CB-F9C3-01AA-7750-F73554410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D77387-794A-4891-8C34-23432781F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FBCAE0-1CDC-8868-8F68-A1F58CF09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9B016B-DFFA-4593-B702-E87FE6AE652B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2998157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DD0B7-A16B-FB8F-EFAF-3343E2A59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90D423-1258-5620-365A-F3152C3D7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F81876-457F-08FB-ECDF-82660AE5EA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2B700C-807D-144B-D3AF-FE950B5F2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63C4A7-61F3-7CAD-1DB7-9ECFED8A8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DA7568-0982-9A8A-1F90-519593702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FD6495-7C82-4C4D-9C2C-E7907B5C29DC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348786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EE708-DAC4-61DA-DCD6-840481DEA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5639C5-E657-4981-E1E6-60DF86CF5D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B8FDA0-4A4D-65FC-3E50-011A146B2D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F90694-5F0B-B68D-196C-843200365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BEAED9-216D-6B28-F2E2-0DFDCF7E6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8B9CA0-A3D1-6327-6BA0-26C0A75C1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61723F-E33D-4EAB-B478-139907778C9A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5436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34AD5-17EB-DE14-A661-E2CA91239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70BEA4-8903-3304-7273-966098CF6D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C2E92F-D752-9EF8-8D47-29DBE9A55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4D1405-7BF6-8E1D-BDBF-6A83D5064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DB6C3D-F816-EE8F-26BD-9B7F503A3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2E44D6-1323-4F46-8E66-8F5E25C52140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579405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6D25ED-D24B-FE4E-B23C-84A4E3DC4B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E69AAF-8C6A-5017-F9C7-354A8766E8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22FC10-0544-82A3-1521-84E1C2BB1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EE884B-C8A6-8808-0320-6CA351BE6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D92C09-63AC-155F-A3A2-F12746B03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ED28D5-C920-4967-B414-4B2C11C6C473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66538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7687B-93C6-F3E2-F3C5-A6CD2C6E0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D8B328-E749-5A44-EA19-7D379CE7A1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D81FE8-C6E1-8377-82AF-2F27437EF1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5B220B-1E7B-085A-C57A-F222E88228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3E59E0-6FCC-0C0E-D037-DFF8F36A06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B25B79-F916-B894-A4EB-779AE406E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D40AE-C7C4-4B4B-BEB7-ACFF3E45F961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959B99-E3FA-DB70-8B56-0901A5659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F3FEE18-A151-178B-1339-3FD4C5480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63DF-E499-409A-8745-81947959F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739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ADC31-E9A4-116E-6756-C010137B9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1304A8-0A7D-2DCE-D786-5B3635EB2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D40AE-C7C4-4B4B-BEB7-ACFF3E45F961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787AFB-4465-10B7-62E3-006061279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65BA91-7F0A-7F46-AD30-BBF8A6AD7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63DF-E499-409A-8745-81947959F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726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41E467-B6ED-4691-C8A1-B6BCF30B4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D40AE-C7C4-4B4B-BEB7-ACFF3E45F961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BB7336-98AE-8B06-82AA-D05DFED52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4B325F-446C-DDEA-8D0F-9FECD0EB3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63DF-E499-409A-8745-81947959F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570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941CF-70DF-FEBB-7C8E-6BB551C6E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D61EBF-4439-3C71-CDE4-529D934A32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4FBB8E-A51D-69E0-8DCD-56EF743BA7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5CC592-B919-530A-D00E-0B494DEE8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D40AE-C7C4-4B4B-BEB7-ACFF3E45F961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A35F11-3AA9-34BC-2777-0B352A472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BA5F4E-501E-269C-5A4C-21C882592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63DF-E499-409A-8745-81947959F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347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15EFC-5D2A-7A6F-02E0-F2A4BF446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1E155E-AF1D-F8A1-0C6E-B229DD7D08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579141-7441-8931-EB5C-C0600029E8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040BCC-B8D5-F259-D343-A604A28D4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D40AE-C7C4-4B4B-BEB7-ACFF3E45F961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E0C19A-822C-DC19-BAEB-D7D1DDFC9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AA4F2B-C306-5019-7128-5BA120AD0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63DF-E499-409A-8745-81947959F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496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017EC2-BCD4-7B03-89F9-5DB33ACFD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D5FD7B-0A40-9131-D475-8B5DFF0F05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DBB3B7-2232-E010-5732-1E547C3FD0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D40AE-C7C4-4B4B-BEB7-ACFF3E45F961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5F2EFF-1FC0-D26E-947D-75BBCBF556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C40A13-E3BF-1CDC-CC9C-79DC389DC6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063DF-E499-409A-8745-81947959F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810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B7FBC98-B110-2F31-7626-ABE75BEE38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BE2D12A-4846-7590-DB6D-18E2C5F9AE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2DCE3B4-E49D-4892-956E-110F44A5136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lang="en-US" altLang="zh-TW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09D7756-D399-4711-B86B-24B86DF627F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en-US" altLang="zh-TW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99F0FD5-8D1A-4C40-A1B2-73CB71BF617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8CB7F34A-8F23-40C5-9062-3E674A8E9EF5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22970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PMingLiU" panose="02020500000000000000" pitchFamily="18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PMingLiU" panose="02020500000000000000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PMingLiU" panose="02020500000000000000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PMingLiU" panose="02020500000000000000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PMingLiU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PMingLiU" panose="02020500000000000000" pitchFamily="18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PMingLiU" panose="02020500000000000000" pitchFamily="18" charset="-12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PMingLiU" panose="02020500000000000000" pitchFamily="18" charset="-12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PMingLiU" panose="02020500000000000000" pitchFamily="18" charset="-12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PMingLiU" panose="02020500000000000000" pitchFamily="18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59C444-A747-4B4F-9C40-B3C3C9F56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814195-E24B-418E-A62F-55E061F65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0EBB55-4349-4550-B75D-6703E9DB0A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054D39-5E72-4365-B4CB-74673DF37561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F9D8F5-FB7B-48EA-993E-F1AEEA9D69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75DB92-8EFC-446A-A6C3-F0D7BFE5EC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231903-E712-49C8-999D-119C46A72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735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2DDCB45-1BC6-C6FD-F551-7C509F38DC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19584E0-24DE-A36C-AB03-774F9AB778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EB2E4C3-9DE9-01B7-03CD-CCBB9CF3FB1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zh-TW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89DC28A-EA80-7415-341B-80513226F10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zh-TW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2CFF834-B77C-A685-BC79-FA1E36787FA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1554E1C-6102-41B8-8EB9-AEF1A7613DB0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4008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8000">
              <a:srgbClr val="E7F5BE"/>
            </a:gs>
            <a:gs pos="0">
              <a:srgbClr val="E5F4D4"/>
            </a:gs>
            <a:gs pos="100000">
              <a:srgbClr val="FFFFCC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52B3A4B-CAC2-5EED-38F9-9B53748A9364}"/>
              </a:ext>
            </a:extLst>
          </p:cNvPr>
          <p:cNvSpPr txBox="1"/>
          <p:nvPr/>
        </p:nvSpPr>
        <p:spPr>
          <a:xfrm>
            <a:off x="2576422" y="155393"/>
            <a:ext cx="71656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230E7C"/>
                  </a:glow>
                  <a:outerShdw blurRad="50800" dist="50800" dir="5400000" algn="ctr" rotWithShape="0">
                    <a:srgbClr val="FFFF00"/>
                  </a:outerShdw>
                </a:effectLst>
                <a:uLnTx/>
                <a:uFillTx/>
                <a:latin typeface="STXinwei" panose="02010800040101010101" pitchFamily="2" charset="-122"/>
                <a:ea typeface="STXinwei" panose="02010800040101010101" pitchFamily="2" charset="-122"/>
                <a:cs typeface="+mn-cs"/>
              </a:rPr>
              <a:t>但以理书</a:t>
            </a: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230E7C"/>
                  </a:glow>
                  <a:outerShdw blurRad="50800" dist="50800" dir="5400000" algn="ctr" rotWithShape="0">
                    <a:srgbClr val="FFFF00"/>
                  </a:outerShdw>
                </a:effectLst>
                <a:uLnTx/>
                <a:uFillTx/>
                <a:latin typeface="STXinwei" panose="02010800040101010101" pitchFamily="2" charset="-122"/>
                <a:ea typeface="STXinwei" panose="02010800040101010101" pitchFamily="2" charset="-122"/>
                <a:cs typeface="+mn-cs"/>
              </a:rPr>
              <a:t>7:1-28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7BC98B-9E58-ABC9-6F6A-E583C1BEBCE7}"/>
              </a:ext>
            </a:extLst>
          </p:cNvPr>
          <p:cNvSpPr txBox="1"/>
          <p:nvPr/>
        </p:nvSpPr>
        <p:spPr>
          <a:xfrm>
            <a:off x="1143155" y="2040032"/>
            <a:ext cx="8887195" cy="729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altLang="zh-CN" sz="4000" b="1" dirty="0">
                <a:solidFill>
                  <a:srgbClr val="FFFFFF"/>
                </a:solidFill>
                <a:effectLst>
                  <a:glow rad="127000">
                    <a:srgbClr val="FF9900"/>
                  </a:glow>
                  <a:outerShdw blurRad="50800" dist="50800" dir="5400000" algn="ctr" rotWithShape="0">
                    <a:srgbClr val="000000"/>
                  </a:outerShdw>
                </a:effectLst>
                <a:latin typeface="STXinwei" panose="02010800040101010101" pitchFamily="2" charset="-122"/>
                <a:ea typeface="STXinwei" panose="0201080004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FF9900"/>
                  </a:glow>
                  <a:outerShdw blurRad="50800" dist="50800" dir="5400000" algn="ctr" rotWithShape="0">
                    <a:srgbClr val="000000"/>
                  </a:outerShdw>
                </a:effectLst>
                <a:uLnTx/>
                <a:uFillTx/>
                <a:latin typeface="STXinwei" panose="02010800040101010101" pitchFamily="2" charset="-122"/>
                <a:ea typeface="STXinwei" panose="02010800040101010101" pitchFamily="2" charset="-122"/>
                <a:cs typeface="Times New Roman" panose="02020603050405020304" pitchFamily="18" charset="0"/>
              </a:rPr>
              <a:t>） </a:t>
            </a:r>
            <a:r>
              <a:rPr lang="en-US" altLang="zh-CN" sz="4000" b="1" dirty="0">
                <a:solidFill>
                  <a:srgbClr val="FFFFFF"/>
                </a:solidFill>
                <a:effectLst>
                  <a:glow rad="127000">
                    <a:srgbClr val="FF9900"/>
                  </a:glow>
                  <a:outerShdw blurRad="50800" dist="50800" dir="5400000" algn="ctr" rotWithShape="0">
                    <a:srgbClr val="000000"/>
                  </a:outerShdw>
                </a:effectLst>
                <a:latin typeface="STXinwei" panose="02010800040101010101" pitchFamily="2" charset="-122"/>
                <a:ea typeface="STXinwei" panose="02010800040101010101" pitchFamily="2" charset="-122"/>
                <a:cs typeface="Times New Roman" panose="02020603050405020304" pitchFamily="18" charset="0"/>
              </a:rPr>
              <a:t>vv1-7</a:t>
            </a:r>
            <a:r>
              <a:rPr lang="zh-CN" altLang="en-US" sz="4000" b="1" dirty="0">
                <a:solidFill>
                  <a:srgbClr val="FFFFFF"/>
                </a:solidFill>
                <a:effectLst>
                  <a:glow rad="127000">
                    <a:srgbClr val="FF9900"/>
                  </a:glow>
                  <a:outerShdw blurRad="50800" dist="50800" dir="5400000" algn="ctr" rotWithShape="0">
                    <a:srgbClr val="000000"/>
                  </a:outerShdw>
                </a:effectLst>
                <a:latin typeface="STXinwei" panose="02010800040101010101" pitchFamily="2" charset="-122"/>
                <a:ea typeface="STXinwei" panose="020108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4000" b="1" dirty="0">
                <a:solidFill>
                  <a:srgbClr val="FFFFFF"/>
                </a:solidFill>
                <a:effectLst>
                  <a:glow rad="127000">
                    <a:srgbClr val="FF9900"/>
                  </a:glow>
                  <a:outerShdw blurRad="50800" dist="50800" dir="5400000" algn="ctr" rotWithShape="0">
                    <a:srgbClr val="000000"/>
                  </a:outerShdw>
                </a:effectLst>
                <a:latin typeface="STXinwei" panose="02010800040101010101" pitchFamily="2" charset="-122"/>
                <a:ea typeface="STXinwei" panose="02010800040101010101" pitchFamily="2" charset="-122"/>
                <a:cs typeface="Times New Roman" panose="02020603050405020304" pitchFamily="18" charset="0"/>
              </a:rPr>
              <a:t>23-24 </a:t>
            </a:r>
            <a:r>
              <a:rPr lang="zh-CN" altLang="en-US" sz="4000" b="1" dirty="0">
                <a:solidFill>
                  <a:srgbClr val="FFFFFF"/>
                </a:solidFill>
                <a:effectLst>
                  <a:glow rad="127000">
                    <a:srgbClr val="FF9900"/>
                  </a:glow>
                  <a:outerShdw blurRad="50800" dist="50800" dir="5400000" algn="ctr" rotWithShape="0">
                    <a:srgbClr val="000000"/>
                  </a:outerShdw>
                </a:effectLst>
                <a:latin typeface="STXinwei" panose="02010800040101010101" pitchFamily="2" charset="-122"/>
                <a:ea typeface="STXinwei" panose="02010800040101010101" pitchFamily="2" charset="-122"/>
                <a:cs typeface="Times New Roman" panose="02020603050405020304" pitchFamily="18" charset="0"/>
              </a:rPr>
              <a:t>世界历史上的帝国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27000">
                  <a:srgbClr val="FF9900"/>
                </a:glow>
                <a:outerShdw blurRad="50800" dist="50800" dir="5400000" algn="ctr" rotWithShape="0">
                  <a:srgbClr val="000000"/>
                </a:outerShdw>
              </a:effectLst>
              <a:uLnTx/>
              <a:uFillTx/>
              <a:latin typeface="STXinwei" panose="02010800040101010101" pitchFamily="2" charset="-122"/>
              <a:ea typeface="STXinwei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72E05B-55F9-ECB4-6F0E-362EE739CB48}"/>
              </a:ext>
            </a:extLst>
          </p:cNvPr>
          <p:cNvSpPr txBox="1"/>
          <p:nvPr/>
        </p:nvSpPr>
        <p:spPr>
          <a:xfrm>
            <a:off x="583420" y="2932625"/>
            <a:ext cx="10101409" cy="729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altLang="zh-CN" sz="4000" b="1" dirty="0">
                <a:solidFill>
                  <a:srgbClr val="FFFFFF"/>
                </a:solidFill>
                <a:effectLst>
                  <a:glow rad="127000">
                    <a:srgbClr val="336600"/>
                  </a:glow>
                  <a:outerShdw blurRad="50800" dist="50800" dir="5400000" algn="ctr" rotWithShape="0">
                    <a:srgbClr val="000000"/>
                  </a:outerShdw>
                </a:effectLst>
                <a:latin typeface="STXinwei" panose="02010800040101010101" pitchFamily="2" charset="-122"/>
                <a:ea typeface="STXinwei" panose="0201080004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4000" b="1" dirty="0">
                <a:solidFill>
                  <a:srgbClr val="FFFFFF"/>
                </a:solidFill>
                <a:effectLst>
                  <a:glow rad="127000">
                    <a:srgbClr val="336600"/>
                  </a:glow>
                  <a:outerShdw blurRad="50800" dist="50800" dir="5400000" algn="ctr" rotWithShape="0">
                    <a:srgbClr val="000000"/>
                  </a:outerShdw>
                </a:effectLst>
                <a:latin typeface="STXinwei" panose="02010800040101010101" pitchFamily="2" charset="-122"/>
                <a:ea typeface="STXinwei" panose="02010800040101010101" pitchFamily="2" charset="-122"/>
                <a:cs typeface="Times New Roman" panose="02020603050405020304" pitchFamily="18" charset="0"/>
              </a:rPr>
              <a:t>）</a:t>
            </a:r>
            <a:r>
              <a:rPr lang="en-US" altLang="zh-CN" sz="4000" b="1" dirty="0">
                <a:solidFill>
                  <a:srgbClr val="FFFFFF"/>
                </a:solidFill>
                <a:effectLst>
                  <a:glow rad="127000">
                    <a:srgbClr val="336600"/>
                  </a:glow>
                  <a:outerShdw blurRad="50800" dist="50800" dir="5400000" algn="ctr" rotWithShape="0">
                    <a:srgbClr val="000000"/>
                  </a:outerShdw>
                </a:effectLst>
                <a:latin typeface="STXinwei" panose="02010800040101010101" pitchFamily="2" charset="-122"/>
                <a:ea typeface="STXinwei" panose="02010800040101010101" pitchFamily="2" charset="-122"/>
                <a:cs typeface="Times New Roman" panose="02020603050405020304" pitchFamily="18" charset="0"/>
              </a:rPr>
              <a:t>vv8, 20-21, 24-26 </a:t>
            </a:r>
            <a:r>
              <a:rPr lang="zh-CN" altLang="en-US" sz="4000" b="1" dirty="0">
                <a:solidFill>
                  <a:srgbClr val="FFFFFF"/>
                </a:solidFill>
                <a:effectLst>
                  <a:glow rad="127000">
                    <a:srgbClr val="336600"/>
                  </a:glow>
                  <a:outerShdw blurRad="50800" dist="50800" dir="5400000" algn="ctr" rotWithShape="0">
                    <a:srgbClr val="000000"/>
                  </a:outerShdw>
                </a:effectLst>
                <a:latin typeface="STXinwei" panose="02010800040101010101" pitchFamily="2" charset="-122"/>
                <a:ea typeface="STXinwei" panose="02010800040101010101" pitchFamily="2" charset="-122"/>
                <a:cs typeface="Times New Roman" panose="02020603050405020304" pitchFamily="18" charset="0"/>
              </a:rPr>
              <a:t>一个小角的来临 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27000">
                  <a:srgbClr val="336600"/>
                </a:glow>
                <a:outerShdw blurRad="50800" dist="50800" dir="5400000" algn="ctr" rotWithShape="0">
                  <a:srgbClr val="000000"/>
                </a:outerShdw>
              </a:effectLst>
              <a:uLnTx/>
              <a:uFillTx/>
              <a:latin typeface="STXinwei" panose="02010800040101010101" pitchFamily="2" charset="-122"/>
              <a:ea typeface="STXinwei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3450329-1A1D-7B28-1FD6-10347BE7B135}"/>
              </a:ext>
            </a:extLst>
          </p:cNvPr>
          <p:cNvSpPr txBox="1"/>
          <p:nvPr/>
        </p:nvSpPr>
        <p:spPr>
          <a:xfrm>
            <a:off x="3433207" y="881263"/>
            <a:ext cx="5647218" cy="952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zh-CN" altLang="en-US" sz="5400" b="1" dirty="0">
                <a:solidFill>
                  <a:srgbClr val="FFFFFF">
                    <a:lumMod val="95000"/>
                  </a:srgbClr>
                </a:solidFill>
                <a:effectLst>
                  <a:glow rad="127000">
                    <a:srgbClr val="000000"/>
                  </a:glow>
                  <a:outerShdw blurRad="50800" dist="50800" dir="5400000" algn="ctr" rotWithShape="0">
                    <a:srgbClr val="000000"/>
                  </a:outerShdw>
                </a:effectLst>
                <a:latin typeface="STXinwei" panose="02010800040101010101" pitchFamily="2" charset="-122"/>
                <a:ea typeface="STXinwei" panose="02010800040101010101" pitchFamily="2" charset="-122"/>
                <a:cs typeface="Times New Roman" panose="02020603050405020304" pitchFamily="18" charset="0"/>
              </a:rPr>
              <a:t>四兽的异象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FE5690-A8E2-6D79-AA17-A2C0C7BB034A}"/>
              </a:ext>
            </a:extLst>
          </p:cNvPr>
          <p:cNvSpPr txBox="1"/>
          <p:nvPr/>
        </p:nvSpPr>
        <p:spPr>
          <a:xfrm>
            <a:off x="336592" y="3864494"/>
            <a:ext cx="7061061" cy="729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>
                  <a:glow rad="127000">
                    <a:srgbClr val="181D82"/>
                  </a:glow>
                  <a:outerShdw blurRad="50800" dist="50800" dir="5400000" algn="ctr" rotWithShape="0">
                    <a:srgbClr val="000000"/>
                  </a:outerShdw>
                </a:effectLst>
                <a:uLnTx/>
                <a:uFillTx/>
                <a:latin typeface="STXinwei" panose="02010800040101010101" pitchFamily="2" charset="-122"/>
                <a:ea typeface="STXinwei" panose="02010800040101010101" pitchFamily="2" charset="-122"/>
                <a:cs typeface="Times New Roman" panose="02020603050405020304" pitchFamily="18" charset="0"/>
              </a:rPr>
              <a:t>3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>
                  <a:glow rad="127000">
                    <a:srgbClr val="181D82"/>
                  </a:glow>
                  <a:outerShdw blurRad="50800" dist="50800" dir="5400000" algn="ctr" rotWithShape="0">
                    <a:srgbClr val="000000"/>
                  </a:outerShdw>
                </a:effectLst>
                <a:uLnTx/>
                <a:uFillTx/>
                <a:latin typeface="STXinwei" panose="02010800040101010101" pitchFamily="2" charset="-122"/>
                <a:ea typeface="STXinwei" panose="02010800040101010101" pitchFamily="2" charset="-122"/>
                <a:cs typeface="Times New Roman" panose="02020603050405020304" pitchFamily="18" charset="0"/>
              </a:rPr>
              <a:t>）</a:t>
            </a:r>
            <a:r>
              <a:rPr lang="en-US" altLang="zh-CN" sz="4000" b="1" dirty="0">
                <a:solidFill>
                  <a:srgbClr val="FFFFFF">
                    <a:lumMod val="95000"/>
                  </a:srgbClr>
                </a:solidFill>
                <a:effectLst>
                  <a:glow rad="127000">
                    <a:srgbClr val="181D82"/>
                  </a:glow>
                  <a:outerShdw blurRad="50800" dist="50800" dir="5400000" algn="ctr" rotWithShape="0">
                    <a:srgbClr val="000000"/>
                  </a:outerShdw>
                </a:effectLst>
                <a:latin typeface="STXinwei" panose="02010800040101010101" pitchFamily="2" charset="-122"/>
                <a:ea typeface="STXinwei" panose="02010800040101010101" pitchFamily="2" charset="-122"/>
                <a:cs typeface="Times New Roman" panose="02020603050405020304" pitchFamily="18" charset="0"/>
              </a:rPr>
              <a:t>vv9-12 </a:t>
            </a:r>
            <a:r>
              <a:rPr lang="zh-CN" altLang="en-US" sz="4000" b="1" dirty="0">
                <a:solidFill>
                  <a:srgbClr val="FFFFFF">
                    <a:lumMod val="95000"/>
                  </a:srgbClr>
                </a:solidFill>
                <a:effectLst>
                  <a:glow rad="127000">
                    <a:srgbClr val="181D82"/>
                  </a:glow>
                  <a:outerShdw blurRad="50800" dist="50800" dir="5400000" algn="ctr" rotWithShape="0">
                    <a:srgbClr val="000000"/>
                  </a:outerShdw>
                </a:effectLst>
                <a:latin typeface="STXinwei" panose="02010800040101010101" pitchFamily="2" charset="-122"/>
                <a:ea typeface="STXinwei" panose="02010800040101010101" pitchFamily="2" charset="-122"/>
                <a:cs typeface="Times New Roman" panose="02020603050405020304" pitchFamily="18" charset="0"/>
              </a:rPr>
              <a:t>神施行审判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9D238B-9F1E-6FDB-81D1-451E7E678AA8}"/>
              </a:ext>
            </a:extLst>
          </p:cNvPr>
          <p:cNvSpPr txBox="1"/>
          <p:nvPr/>
        </p:nvSpPr>
        <p:spPr>
          <a:xfrm>
            <a:off x="1141937" y="4728173"/>
            <a:ext cx="9993547" cy="729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>
                  <a:glow rad="127000">
                    <a:srgbClr val="53230D"/>
                  </a:glow>
                  <a:outerShdw blurRad="50800" dist="50800" dir="5400000" algn="ctr" rotWithShape="0">
                    <a:srgbClr val="000000"/>
                  </a:outerShdw>
                </a:effectLst>
                <a:uLnTx/>
                <a:uFillTx/>
                <a:latin typeface="STXinwei" panose="02010800040101010101" pitchFamily="2" charset="-122"/>
                <a:ea typeface="STXinwei" panose="02010800040101010101" pitchFamily="2" charset="-122"/>
                <a:cs typeface="Times New Roman" panose="02020603050405020304" pitchFamily="18" charset="0"/>
              </a:rPr>
              <a:t>4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>
                  <a:glow rad="127000">
                    <a:srgbClr val="53230D"/>
                  </a:glow>
                  <a:outerShdw blurRad="50800" dist="50800" dir="5400000" algn="ctr" rotWithShape="0">
                    <a:srgbClr val="000000"/>
                  </a:outerShdw>
                </a:effectLst>
                <a:uLnTx/>
                <a:uFillTx/>
                <a:latin typeface="STXinwei" panose="02010800040101010101" pitchFamily="2" charset="-122"/>
                <a:ea typeface="STXinwei" panose="02010800040101010101" pitchFamily="2" charset="-122"/>
                <a:cs typeface="Times New Roman" panose="02020603050405020304" pitchFamily="18" charset="0"/>
              </a:rPr>
              <a:t>）</a:t>
            </a:r>
            <a:r>
              <a:rPr lang="en-US" altLang="zh-CN" sz="4000" b="1" dirty="0">
                <a:solidFill>
                  <a:srgbClr val="FFFFFF">
                    <a:lumMod val="95000"/>
                  </a:srgbClr>
                </a:solidFill>
                <a:effectLst>
                  <a:glow rad="127000">
                    <a:srgbClr val="53230D"/>
                  </a:glow>
                  <a:outerShdw blurRad="50800" dist="50800" dir="5400000" algn="ctr" rotWithShape="0">
                    <a:srgbClr val="000000"/>
                  </a:outerShdw>
                </a:effectLst>
                <a:latin typeface="STXinwei" panose="02010800040101010101" pitchFamily="2" charset="-122"/>
                <a:ea typeface="STXinwei" panose="02010800040101010101" pitchFamily="2" charset="-122"/>
                <a:cs typeface="Times New Roman" panose="02020603050405020304" pitchFamily="18" charset="0"/>
              </a:rPr>
              <a:t>vv13-14, 18, 22, 27 </a:t>
            </a:r>
            <a:r>
              <a:rPr lang="zh-CN" altLang="en-US" sz="4000" b="1" dirty="0">
                <a:solidFill>
                  <a:srgbClr val="FFFFFF">
                    <a:lumMod val="95000"/>
                  </a:srgbClr>
                </a:solidFill>
                <a:effectLst>
                  <a:glow rad="127000">
                    <a:srgbClr val="53230D"/>
                  </a:glow>
                  <a:outerShdw blurRad="50800" dist="50800" dir="5400000" algn="ctr" rotWithShape="0">
                    <a:srgbClr val="000000"/>
                  </a:outerShdw>
                </a:effectLst>
                <a:latin typeface="STXinwei" panose="02010800040101010101" pitchFamily="2" charset="-122"/>
                <a:ea typeface="STXinwei" panose="02010800040101010101" pitchFamily="2" charset="-122"/>
                <a:cs typeface="Times New Roman" panose="02020603050405020304" pitchFamily="18" charset="0"/>
              </a:rPr>
              <a:t>神设立弥赛亚的国度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95000"/>
                </a:srgbClr>
              </a:solidFill>
              <a:effectLst>
                <a:glow rad="127000">
                  <a:srgbClr val="53230D"/>
                </a:glow>
                <a:outerShdw blurRad="50800" dist="50800" dir="5400000" algn="ctr" rotWithShape="0">
                  <a:srgbClr val="000000"/>
                </a:outerShdw>
              </a:effectLst>
              <a:uLnTx/>
              <a:uFillTx/>
              <a:latin typeface="STXinwei" panose="02010800040101010101" pitchFamily="2" charset="-122"/>
              <a:ea typeface="STXinwei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83B5EC-2A2A-B061-0E7D-FEBE54299B2E}"/>
              </a:ext>
            </a:extLst>
          </p:cNvPr>
          <p:cNvSpPr txBox="1"/>
          <p:nvPr/>
        </p:nvSpPr>
        <p:spPr>
          <a:xfrm>
            <a:off x="1109213" y="5671557"/>
            <a:ext cx="8208691" cy="729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altLang="zh-CN" sz="4000" b="1" dirty="0">
                <a:solidFill>
                  <a:srgbClr val="FFFFFF">
                    <a:lumMod val="95000"/>
                  </a:srgbClr>
                </a:solidFill>
                <a:effectLst>
                  <a:glow rad="127000">
                    <a:srgbClr val="8A0000"/>
                  </a:glow>
                  <a:outerShdw blurRad="50800" dist="50800" dir="5400000" algn="ctr" rotWithShape="0">
                    <a:srgbClr val="000000"/>
                  </a:outerShdw>
                </a:effectLst>
                <a:latin typeface="STXinwei" panose="02010800040101010101" pitchFamily="2" charset="-122"/>
                <a:ea typeface="STXinwei" panose="02010800040101010101" pitchFamily="2" charset="-122"/>
                <a:cs typeface="Times New Roman" panose="02020603050405020304" pitchFamily="18" charset="0"/>
              </a:rPr>
              <a:t>5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>
                  <a:glow rad="127000">
                    <a:srgbClr val="8A0000"/>
                  </a:glow>
                  <a:outerShdw blurRad="50800" dist="50800" dir="5400000" algn="ctr" rotWithShape="0">
                    <a:srgbClr val="000000"/>
                  </a:outerShdw>
                </a:effectLst>
                <a:uLnTx/>
                <a:uFillTx/>
                <a:latin typeface="STXinwei" panose="02010800040101010101" pitchFamily="2" charset="-122"/>
                <a:ea typeface="STXinwei" panose="02010800040101010101" pitchFamily="2" charset="-122"/>
                <a:cs typeface="Times New Roman" panose="02020603050405020304" pitchFamily="18" charset="0"/>
              </a:rPr>
              <a:t>）</a:t>
            </a:r>
            <a:r>
              <a:rPr lang="zh-CN" altLang="en-US" sz="4000" b="1" dirty="0">
                <a:solidFill>
                  <a:srgbClr val="FFFFFF">
                    <a:lumMod val="95000"/>
                  </a:srgbClr>
                </a:solidFill>
                <a:effectLst>
                  <a:glow rad="127000">
                    <a:srgbClr val="8A0000"/>
                  </a:glow>
                  <a:outerShdw blurRad="50800" dist="50800" dir="5400000" algn="ctr" rotWithShape="0">
                    <a:srgbClr val="000000"/>
                  </a:outerShdw>
                </a:effectLst>
                <a:latin typeface="STXinwei" panose="02010800040101010101" pitchFamily="2" charset="-122"/>
                <a:ea typeface="STXinwei" panose="02010800040101010101" pitchFamily="2" charset="-122"/>
                <a:cs typeface="Times New Roman" panose="02020603050405020304" pitchFamily="18" charset="0"/>
              </a:rPr>
              <a:t>讨论第二章和第七章有何异同？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95000"/>
                </a:srgbClr>
              </a:solidFill>
              <a:effectLst>
                <a:glow rad="127000">
                  <a:srgbClr val="8A0000"/>
                </a:glow>
                <a:outerShdw blurRad="50800" dist="50800" dir="5400000" algn="ctr" rotWithShape="0">
                  <a:srgbClr val="000000"/>
                </a:outerShdw>
              </a:effectLst>
              <a:uLnTx/>
              <a:uFillTx/>
              <a:latin typeface="STXinwei" panose="02010800040101010101" pitchFamily="2" charset="-122"/>
              <a:ea typeface="STXinwei" panose="0201080004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174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2" grpId="0"/>
      <p:bldP spid="3" grpId="0"/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14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11FF693-9A1F-7408-5285-065BE62705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221" y="3300444"/>
            <a:ext cx="5587782" cy="304145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6D0FF83-5D25-D0F5-39C3-DBE51F63DA93}"/>
              </a:ext>
            </a:extLst>
          </p:cNvPr>
          <p:cNvSpPr txBox="1"/>
          <p:nvPr/>
        </p:nvSpPr>
        <p:spPr>
          <a:xfrm>
            <a:off x="2608565" y="129026"/>
            <a:ext cx="6137138" cy="769441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lvl="0"/>
            <a:r>
              <a:rPr lang="en-US" altLang="zh-CN" sz="4400" dirty="0">
                <a:solidFill>
                  <a:prstClr val="white"/>
                </a:solidFill>
                <a:effectLst>
                  <a:glow rad="127000">
                    <a:srgbClr val="512507"/>
                  </a:glow>
                  <a:outerShdw blurRad="50800" dist="50800" dir="5400000" algn="ctr" rotWithShape="0">
                    <a:prstClr val="black"/>
                  </a:outerShdw>
                </a:effectLst>
                <a:latin typeface="STXinwei" panose="02010800040101010101" pitchFamily="2" charset="-122"/>
                <a:ea typeface="STXinwei" panose="02010800040101010101" pitchFamily="2" charset="-122"/>
              </a:rPr>
              <a:t>  3</a:t>
            </a:r>
            <a:r>
              <a:rPr lang="zh-CN" altLang="en-US" sz="4400" dirty="0">
                <a:solidFill>
                  <a:prstClr val="white"/>
                </a:solidFill>
                <a:effectLst>
                  <a:glow rad="127000">
                    <a:srgbClr val="512507"/>
                  </a:glow>
                  <a:outerShdw blurRad="50800" dist="50800" dir="5400000" algn="ctr" rotWithShape="0">
                    <a:prstClr val="black"/>
                  </a:outerShdw>
                </a:effectLst>
                <a:latin typeface="STXinwei" panose="02010800040101010101" pitchFamily="2" charset="-122"/>
                <a:ea typeface="STXinwei" panose="02010800040101010101" pitchFamily="2" charset="-122"/>
              </a:rPr>
              <a:t>）</a:t>
            </a:r>
            <a:r>
              <a:rPr lang="en-US" altLang="zh-CN" sz="4400" dirty="0">
                <a:solidFill>
                  <a:prstClr val="white"/>
                </a:solidFill>
                <a:effectLst>
                  <a:glow rad="127000">
                    <a:srgbClr val="512507"/>
                  </a:glow>
                  <a:outerShdw blurRad="50800" dist="50800" dir="5400000" algn="ctr" rotWithShape="0">
                    <a:prstClr val="black"/>
                  </a:outerShdw>
                </a:effectLst>
                <a:latin typeface="STXinwei" panose="02010800040101010101" pitchFamily="2" charset="-122"/>
                <a:ea typeface="STXinwei" panose="02010800040101010101" pitchFamily="2" charset="-122"/>
              </a:rPr>
              <a:t>vv9-12 </a:t>
            </a:r>
            <a:r>
              <a:rPr lang="zh-CN" altLang="en-US" sz="4400" dirty="0">
                <a:solidFill>
                  <a:prstClr val="white"/>
                </a:solidFill>
                <a:effectLst>
                  <a:glow rad="127000">
                    <a:srgbClr val="512507"/>
                  </a:glow>
                  <a:outerShdw blurRad="50800" dist="50800" dir="5400000" algn="ctr" rotWithShape="0">
                    <a:prstClr val="black"/>
                  </a:outerShdw>
                </a:effectLst>
                <a:latin typeface="STXinwei" panose="02010800040101010101" pitchFamily="2" charset="-122"/>
                <a:ea typeface="STXinwei" panose="02010800040101010101" pitchFamily="2" charset="-122"/>
              </a:rPr>
              <a:t>神施行审判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09DA0C-9ED1-DCBD-9D0F-28A726786D0F}"/>
              </a:ext>
            </a:extLst>
          </p:cNvPr>
          <p:cNvSpPr txBox="1"/>
          <p:nvPr/>
        </p:nvSpPr>
        <p:spPr>
          <a:xfrm>
            <a:off x="517504" y="1173915"/>
            <a:ext cx="1097700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zh-CN" sz="4000" b="0" i="0" u="none" strike="noStrike" kern="1200" cap="none" spc="-500" normalizeH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512507"/>
                  </a:glow>
                  <a:outerShdw blurRad="50800" dist="50800" dir="5400000" algn="ctr" rotWithShape="0">
                    <a:prstClr val="black"/>
                  </a:outerShdw>
                </a:effectLst>
                <a:uLnTx/>
                <a:uFillTx/>
                <a:latin typeface="STXinwei" panose="02010800040101010101" pitchFamily="2" charset="-122"/>
                <a:ea typeface="STXinwei" panose="02010800040101010101" pitchFamily="2" charset="-122"/>
                <a:cs typeface="+mn-cs"/>
              </a:rPr>
              <a:t>9 </a:t>
            </a:r>
            <a:r>
              <a:rPr kumimoji="0" lang="zh-CN" altLang="en-US" sz="4000" b="0" i="0" u="none" strike="noStrike" kern="1200" cap="none" spc="-500" normalizeH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512507"/>
                  </a:glow>
                  <a:outerShdw blurRad="50800" dist="50800" dir="5400000" algn="ctr" rotWithShape="0">
                    <a:prstClr val="black"/>
                  </a:outerShdw>
                </a:effectLst>
                <a:uLnTx/>
                <a:uFillTx/>
                <a:latin typeface="STXinwei" panose="02010800040101010101" pitchFamily="2" charset="-122"/>
                <a:ea typeface="STXinwei" panose="02010800040101010101" pitchFamily="2" charset="-122"/>
                <a:cs typeface="+mn-cs"/>
              </a:rPr>
              <a:t>我 观 看 ， 见 有 宝 座 设 立 ， 上 头 坐 着 亘 古 常 在 者 。 他 的 衣 服 洁 白 如 雪 ， 头 发 如 纯 净 的 羊 毛 。 宝 座 乃 火 焰 ， 其 轮 乃 烈 火 。</a:t>
            </a:r>
            <a:endParaRPr lang="en-US" spc="-5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C690E2-34C8-D0E6-B63B-3C62DDAE5398}"/>
              </a:ext>
            </a:extLst>
          </p:cNvPr>
          <p:cNvSpPr txBox="1"/>
          <p:nvPr/>
        </p:nvSpPr>
        <p:spPr>
          <a:xfrm>
            <a:off x="5621036" y="3178936"/>
            <a:ext cx="643072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zh-CN" sz="4000" b="0" i="0" u="none" strike="noStrike" kern="1200" cap="none" spc="-400" normalizeH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512507"/>
                  </a:glow>
                  <a:outerShdw blurRad="50800" dist="50800" dir="5400000" algn="ctr" rotWithShape="0">
                    <a:prstClr val="black"/>
                  </a:outerShdw>
                </a:effectLst>
                <a:uLnTx/>
                <a:uFillTx/>
                <a:latin typeface="STXinwei" panose="02010800040101010101" pitchFamily="2" charset="-122"/>
                <a:ea typeface="STXinwei" panose="02010800040101010101" pitchFamily="2" charset="-122"/>
                <a:cs typeface="+mn-cs"/>
              </a:rPr>
              <a:t>10 </a:t>
            </a:r>
            <a:r>
              <a:rPr kumimoji="0" lang="zh-CN" altLang="en-US" sz="4000" b="0" i="0" u="none" strike="noStrike" kern="1200" cap="none" spc="-400" normalizeH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512507"/>
                  </a:glow>
                  <a:outerShdw blurRad="50800" dist="50800" dir="5400000" algn="ctr" rotWithShape="0">
                    <a:prstClr val="black"/>
                  </a:outerShdw>
                </a:effectLst>
                <a:uLnTx/>
                <a:uFillTx/>
                <a:latin typeface="STXinwei" panose="02010800040101010101" pitchFamily="2" charset="-122"/>
                <a:ea typeface="STXinwei" panose="02010800040101010101" pitchFamily="2" charset="-122"/>
                <a:cs typeface="+mn-cs"/>
              </a:rPr>
              <a:t>从 他 面 前 有 火 ， 像 河 发 出 ； 事 奉 他 的 有 千 千 ， 在 他 面 前 侍 立 的 有 万 万 ； 他 坐 着 要 行 审 判 ， 案 卷 都 展 开 了 。</a:t>
            </a:r>
            <a:endParaRPr lang="en-US" spc="-400" dirty="0"/>
          </a:p>
        </p:txBody>
      </p:sp>
    </p:spTree>
    <p:extLst>
      <p:ext uri="{BB962C8B-B14F-4D97-AF65-F5344CB8AC3E}">
        <p14:creationId xmlns:p14="http://schemas.microsoft.com/office/powerpoint/2010/main" val="37253085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chemeClr val="accent1">
                <a:lumMod val="5000"/>
                <a:lumOff val="95000"/>
              </a:schemeClr>
            </a:gs>
            <a:gs pos="37000">
              <a:schemeClr val="accent6">
                <a:lumMod val="20000"/>
                <a:lumOff val="80000"/>
              </a:schemeClr>
            </a:gs>
            <a:gs pos="83000">
              <a:schemeClr val="accent4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DC1CD00-1003-5ABF-03D4-F3A823777E9A}"/>
              </a:ext>
            </a:extLst>
          </p:cNvPr>
          <p:cNvSpPr txBox="1"/>
          <p:nvPr/>
        </p:nvSpPr>
        <p:spPr>
          <a:xfrm>
            <a:off x="600250" y="1489040"/>
            <a:ext cx="1102889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000" dirty="0">
                <a:solidFill>
                  <a:prstClr val="white"/>
                </a:solidFill>
                <a:effectLst>
                  <a:glow rad="127000">
                    <a:srgbClr val="512507"/>
                  </a:glow>
                  <a:outerShdw blurRad="50800" dist="50800" dir="5400000" algn="ctr" rotWithShape="0">
                    <a:prstClr val="black"/>
                  </a:outerShdw>
                </a:effectLst>
                <a:latin typeface="STXinwei" panose="02010800040101010101" pitchFamily="2" charset="-122"/>
                <a:ea typeface="STXinwei" panose="02010800040101010101" pitchFamily="2" charset="-122"/>
              </a:rPr>
              <a:t>11 </a:t>
            </a:r>
            <a:r>
              <a:rPr lang="zh-CN" altLang="en-US" sz="4000" dirty="0">
                <a:solidFill>
                  <a:prstClr val="white"/>
                </a:solidFill>
                <a:effectLst>
                  <a:glow rad="127000">
                    <a:srgbClr val="512507"/>
                  </a:glow>
                  <a:outerShdw blurRad="50800" dist="50800" dir="5400000" algn="ctr" rotWithShape="0">
                    <a:prstClr val="black"/>
                  </a:outerShdw>
                </a:effectLst>
                <a:latin typeface="STXinwei" panose="02010800040101010101" pitchFamily="2" charset="-122"/>
                <a:ea typeface="STXinwei" panose="02010800040101010101" pitchFamily="2" charset="-122"/>
              </a:rPr>
              <a:t>那 时 我 观 看 ， 见 那 兽 因 小 角 说 夸 大 话 的 声 音 被 杀 ， 身 体 损 坏 ， 扔 在 火 中 焚 烧 。</a:t>
            </a:r>
            <a:endParaRPr lang="en-US" altLang="zh-CN" sz="4000" dirty="0">
              <a:solidFill>
                <a:prstClr val="white"/>
              </a:solidFill>
              <a:effectLst>
                <a:glow rad="127000">
                  <a:srgbClr val="512507"/>
                </a:glow>
                <a:outerShdw blurRad="50800" dist="50800" dir="5400000" algn="ctr" rotWithShape="0">
                  <a:prstClr val="black"/>
                </a:outerShdw>
              </a:effectLst>
              <a:latin typeface="STXinwei" panose="02010800040101010101" pitchFamily="2" charset="-122"/>
              <a:ea typeface="STXinwei" panose="02010800040101010101" pitchFamily="2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000" dirty="0">
                <a:solidFill>
                  <a:prstClr val="white"/>
                </a:solidFill>
                <a:effectLst>
                  <a:glow rad="127000">
                    <a:srgbClr val="512507"/>
                  </a:glow>
                  <a:outerShdw blurRad="50800" dist="50800" dir="5400000" algn="ctr" rotWithShape="0">
                    <a:prstClr val="black"/>
                  </a:outerShdw>
                </a:effectLst>
                <a:latin typeface="STXinwei" panose="02010800040101010101" pitchFamily="2" charset="-122"/>
                <a:ea typeface="STXinwei" panose="02010800040101010101" pitchFamily="2" charset="-122"/>
              </a:rPr>
              <a:t>12 </a:t>
            </a:r>
            <a:r>
              <a:rPr lang="zh-CN" altLang="en-US" sz="4000" dirty="0">
                <a:solidFill>
                  <a:prstClr val="white"/>
                </a:solidFill>
                <a:effectLst>
                  <a:glow rad="127000">
                    <a:srgbClr val="512507"/>
                  </a:glow>
                  <a:outerShdw blurRad="50800" dist="50800" dir="5400000" algn="ctr" rotWithShape="0">
                    <a:prstClr val="black"/>
                  </a:outerShdw>
                </a:effectLst>
                <a:latin typeface="STXinwei" panose="02010800040101010101" pitchFamily="2" charset="-122"/>
                <a:ea typeface="STXinwei" panose="02010800040101010101" pitchFamily="2" charset="-122"/>
              </a:rPr>
              <a:t>其 馀 的 兽 ， 权 柄 都 被 夺 去 ， 生 命 却 仍 存 留 ， 直 到 所 定 的 时 候 和 日 期 。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512507"/>
                </a:glow>
                <a:outerShdw blurRad="50800" dist="50800" dir="5400000" algn="ctr" rotWithShape="0">
                  <a:prstClr val="black"/>
                </a:outerShdw>
              </a:effectLst>
              <a:uLnTx/>
              <a:uFillTx/>
              <a:latin typeface="STXinwei" panose="02010800040101010101" pitchFamily="2" charset="-122"/>
              <a:ea typeface="STXinwei" panose="02010800040101010101" pitchFamily="2" charset="-122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A8E186-D554-E99C-33D2-E75352373716}"/>
              </a:ext>
            </a:extLst>
          </p:cNvPr>
          <p:cNvSpPr txBox="1"/>
          <p:nvPr/>
        </p:nvSpPr>
        <p:spPr>
          <a:xfrm>
            <a:off x="2782469" y="370248"/>
            <a:ext cx="6047382" cy="769441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lvl="0"/>
            <a:r>
              <a:rPr lang="en-US" altLang="zh-CN" sz="4400" dirty="0">
                <a:solidFill>
                  <a:prstClr val="white"/>
                </a:solidFill>
                <a:effectLst>
                  <a:glow rad="127000">
                    <a:srgbClr val="512507"/>
                  </a:glow>
                  <a:outerShdw blurRad="50800" dist="50800" dir="5400000" algn="ctr" rotWithShape="0">
                    <a:prstClr val="black"/>
                  </a:outerShdw>
                </a:effectLst>
                <a:latin typeface="STXinwei" panose="02010800040101010101" pitchFamily="2" charset="-122"/>
                <a:ea typeface="STXinwei" panose="02010800040101010101" pitchFamily="2" charset="-122"/>
              </a:rPr>
              <a:t> 3</a:t>
            </a:r>
            <a:r>
              <a:rPr lang="zh-CN" altLang="en-US" sz="4400" dirty="0">
                <a:solidFill>
                  <a:prstClr val="white"/>
                </a:solidFill>
                <a:effectLst>
                  <a:glow rad="127000">
                    <a:srgbClr val="512507"/>
                  </a:glow>
                  <a:outerShdw blurRad="50800" dist="50800" dir="5400000" algn="ctr" rotWithShape="0">
                    <a:prstClr val="black"/>
                  </a:outerShdw>
                </a:effectLst>
                <a:latin typeface="STXinwei" panose="02010800040101010101" pitchFamily="2" charset="-122"/>
                <a:ea typeface="STXinwei" panose="02010800040101010101" pitchFamily="2" charset="-122"/>
              </a:rPr>
              <a:t>）</a:t>
            </a:r>
            <a:r>
              <a:rPr lang="en-US" altLang="zh-CN" sz="4400" dirty="0">
                <a:solidFill>
                  <a:prstClr val="white"/>
                </a:solidFill>
                <a:effectLst>
                  <a:glow rad="127000">
                    <a:srgbClr val="512507"/>
                  </a:glow>
                  <a:outerShdw blurRad="50800" dist="50800" dir="5400000" algn="ctr" rotWithShape="0">
                    <a:prstClr val="black"/>
                  </a:outerShdw>
                </a:effectLst>
                <a:latin typeface="STXinwei" panose="02010800040101010101" pitchFamily="2" charset="-122"/>
                <a:ea typeface="STXinwei" panose="02010800040101010101" pitchFamily="2" charset="-122"/>
              </a:rPr>
              <a:t>vv9-12 </a:t>
            </a:r>
            <a:r>
              <a:rPr lang="zh-CN" altLang="en-US" sz="4400" dirty="0">
                <a:solidFill>
                  <a:prstClr val="white"/>
                </a:solidFill>
                <a:effectLst>
                  <a:glow rad="127000">
                    <a:srgbClr val="512507"/>
                  </a:glow>
                  <a:outerShdw blurRad="50800" dist="50800" dir="5400000" algn="ctr" rotWithShape="0">
                    <a:prstClr val="black"/>
                  </a:outerShdw>
                </a:effectLst>
                <a:latin typeface="STXinwei" panose="02010800040101010101" pitchFamily="2" charset="-122"/>
                <a:ea typeface="STXinwei" panose="02010800040101010101" pitchFamily="2" charset="-122"/>
              </a:rPr>
              <a:t>神施行审判</a:t>
            </a:r>
          </a:p>
        </p:txBody>
      </p:sp>
    </p:spTree>
    <p:extLst>
      <p:ext uri="{BB962C8B-B14F-4D97-AF65-F5344CB8AC3E}">
        <p14:creationId xmlns:p14="http://schemas.microsoft.com/office/powerpoint/2010/main" val="2582073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chemeClr val="accent1">
                <a:lumMod val="5000"/>
                <a:lumOff val="95000"/>
              </a:schemeClr>
            </a:gs>
            <a:gs pos="37000">
              <a:schemeClr val="accent6">
                <a:lumMod val="20000"/>
                <a:lumOff val="80000"/>
              </a:schemeClr>
            </a:gs>
            <a:gs pos="83000">
              <a:schemeClr val="accent4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DC1CD00-1003-5ABF-03D4-F3A823777E9A}"/>
              </a:ext>
            </a:extLst>
          </p:cNvPr>
          <p:cNvSpPr txBox="1"/>
          <p:nvPr/>
        </p:nvSpPr>
        <p:spPr>
          <a:xfrm>
            <a:off x="504883" y="1309526"/>
            <a:ext cx="1128881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000" dirty="0">
                <a:solidFill>
                  <a:prstClr val="white"/>
                </a:solidFill>
                <a:effectLst>
                  <a:glow rad="127000">
                    <a:srgbClr val="512507"/>
                  </a:glow>
                  <a:outerShdw blurRad="50800" dist="50800" dir="5400000" algn="ctr" rotWithShape="0">
                    <a:prstClr val="black"/>
                  </a:outerShdw>
                </a:effectLst>
                <a:latin typeface="STXinwei" panose="02010800040101010101" pitchFamily="2" charset="-122"/>
                <a:ea typeface="STXinwei" panose="02010800040101010101" pitchFamily="2" charset="-122"/>
              </a:rPr>
              <a:t>13 </a:t>
            </a:r>
            <a:r>
              <a:rPr lang="zh-CN" altLang="en-US" sz="4000" dirty="0">
                <a:solidFill>
                  <a:prstClr val="white"/>
                </a:solidFill>
                <a:effectLst>
                  <a:glow rad="127000">
                    <a:srgbClr val="512507"/>
                  </a:glow>
                  <a:outerShdw blurRad="50800" dist="50800" dir="5400000" algn="ctr" rotWithShape="0">
                    <a:prstClr val="black"/>
                  </a:outerShdw>
                </a:effectLst>
                <a:latin typeface="STXinwei" panose="02010800040101010101" pitchFamily="2" charset="-122"/>
                <a:ea typeface="STXinwei" panose="02010800040101010101" pitchFamily="2" charset="-122"/>
              </a:rPr>
              <a:t>我 在 夜 间 的 异 象 中 观 看 ， 见 有 一 位 像 人 子 的 ， 驾 着 天 云 而 来 ， 被 领 到 亘 古 常 在 者 面 前 ，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000" dirty="0">
                <a:solidFill>
                  <a:prstClr val="white"/>
                </a:solidFill>
                <a:effectLst>
                  <a:glow rad="127000">
                    <a:srgbClr val="512507"/>
                  </a:glow>
                  <a:outerShdw blurRad="50800" dist="50800" dir="5400000" algn="ctr" rotWithShape="0">
                    <a:prstClr val="black"/>
                  </a:outerShdw>
                </a:effectLst>
                <a:latin typeface="STXinwei" panose="02010800040101010101" pitchFamily="2" charset="-122"/>
                <a:ea typeface="STXinwei" panose="02010800040101010101" pitchFamily="2" charset="-122"/>
              </a:rPr>
              <a:t>14 </a:t>
            </a:r>
            <a:r>
              <a:rPr lang="zh-CN" altLang="en-US" sz="4000" dirty="0">
                <a:solidFill>
                  <a:prstClr val="white"/>
                </a:solidFill>
                <a:effectLst>
                  <a:glow rad="127000">
                    <a:srgbClr val="512507"/>
                  </a:glow>
                  <a:outerShdw blurRad="50800" dist="50800" dir="5400000" algn="ctr" rotWithShape="0">
                    <a:prstClr val="black"/>
                  </a:outerShdw>
                </a:effectLst>
                <a:latin typeface="STXinwei" panose="02010800040101010101" pitchFamily="2" charset="-122"/>
                <a:ea typeface="STXinwei" panose="02010800040101010101" pitchFamily="2" charset="-122"/>
              </a:rPr>
              <a:t>得 了 权 柄 、 荣 耀 、 国 度 ， 使 各 方 、 各 国 、 各 族 的 人 都 事 奉 他 。 他 的 权 柄 是 永 远 的 ， 不 能 废 去 ； 他 的 国 必 不 败 坏 。</a:t>
            </a:r>
            <a:endParaRPr lang="en-US" altLang="zh-CN" sz="4000" dirty="0">
              <a:solidFill>
                <a:prstClr val="white"/>
              </a:solidFill>
              <a:effectLst>
                <a:glow rad="127000">
                  <a:srgbClr val="512507"/>
                </a:glow>
                <a:outerShdw blurRad="50800" dist="50800" dir="5400000" algn="ctr" rotWithShape="0">
                  <a:prstClr val="black"/>
                </a:outerShdw>
              </a:effectLst>
              <a:latin typeface="STXinwei" panose="02010800040101010101" pitchFamily="2" charset="-122"/>
              <a:ea typeface="STXinwei" panose="02010800040101010101" pitchFamily="2" charset="-12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A8E186-D554-E99C-33D2-E75352373716}"/>
              </a:ext>
            </a:extLst>
          </p:cNvPr>
          <p:cNvSpPr txBox="1"/>
          <p:nvPr/>
        </p:nvSpPr>
        <p:spPr>
          <a:xfrm>
            <a:off x="504883" y="185123"/>
            <a:ext cx="11219632" cy="769441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lvl="0"/>
            <a:r>
              <a:rPr lang="en-US" altLang="zh-CN" sz="4400" dirty="0">
                <a:solidFill>
                  <a:prstClr val="white"/>
                </a:solidFill>
                <a:effectLst>
                  <a:glow rad="127000">
                    <a:srgbClr val="512507"/>
                  </a:glow>
                  <a:outerShdw blurRad="50800" dist="50800" dir="5400000" algn="ctr" rotWithShape="0">
                    <a:prstClr val="black"/>
                  </a:outerShdw>
                </a:effectLst>
                <a:latin typeface="STXinwei" panose="02010800040101010101" pitchFamily="2" charset="-122"/>
                <a:ea typeface="STXinwei" panose="02010800040101010101" pitchFamily="2" charset="-122"/>
              </a:rPr>
              <a:t> 4</a:t>
            </a:r>
            <a:r>
              <a:rPr lang="zh-CN" altLang="en-US" sz="4400" dirty="0">
                <a:solidFill>
                  <a:prstClr val="white"/>
                </a:solidFill>
                <a:effectLst>
                  <a:glow rad="127000">
                    <a:srgbClr val="512507"/>
                  </a:glow>
                  <a:outerShdw blurRad="50800" dist="50800" dir="5400000" algn="ctr" rotWithShape="0">
                    <a:prstClr val="black"/>
                  </a:outerShdw>
                </a:effectLst>
                <a:latin typeface="STXinwei" panose="02010800040101010101" pitchFamily="2" charset="-122"/>
                <a:ea typeface="STXinwei" panose="02010800040101010101" pitchFamily="2" charset="-122"/>
              </a:rPr>
              <a:t>）</a:t>
            </a:r>
            <a:r>
              <a:rPr lang="en-US" altLang="zh-CN" sz="4400" dirty="0">
                <a:solidFill>
                  <a:prstClr val="white"/>
                </a:solidFill>
                <a:effectLst>
                  <a:glow rad="127000">
                    <a:srgbClr val="512507"/>
                  </a:glow>
                  <a:outerShdw blurRad="50800" dist="50800" dir="5400000" algn="ctr" rotWithShape="0">
                    <a:prstClr val="black"/>
                  </a:outerShdw>
                </a:effectLst>
                <a:latin typeface="STXinwei" panose="02010800040101010101" pitchFamily="2" charset="-122"/>
                <a:ea typeface="STXinwei" panose="02010800040101010101" pitchFamily="2" charset="-122"/>
              </a:rPr>
              <a:t>vv13-14, 18, 22, 27 </a:t>
            </a:r>
            <a:r>
              <a:rPr lang="zh-CN" altLang="en-US" sz="4400" dirty="0">
                <a:solidFill>
                  <a:prstClr val="white"/>
                </a:solidFill>
                <a:effectLst>
                  <a:glow rad="127000">
                    <a:srgbClr val="512507"/>
                  </a:glow>
                  <a:outerShdw blurRad="50800" dist="50800" dir="5400000" algn="ctr" rotWithShape="0">
                    <a:prstClr val="black"/>
                  </a:outerShdw>
                </a:effectLst>
                <a:latin typeface="STXinwei" panose="02010800040101010101" pitchFamily="2" charset="-122"/>
                <a:ea typeface="STXinwei" panose="02010800040101010101" pitchFamily="2" charset="-122"/>
              </a:rPr>
              <a:t>神设立弥赛亚的国度</a:t>
            </a:r>
          </a:p>
        </p:txBody>
      </p:sp>
    </p:spTree>
    <p:extLst>
      <p:ext uri="{BB962C8B-B14F-4D97-AF65-F5344CB8AC3E}">
        <p14:creationId xmlns:p14="http://schemas.microsoft.com/office/powerpoint/2010/main" val="36332605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chemeClr val="accent1">
                <a:lumMod val="5000"/>
                <a:lumOff val="95000"/>
              </a:schemeClr>
            </a:gs>
            <a:gs pos="37000">
              <a:schemeClr val="accent6">
                <a:lumMod val="20000"/>
                <a:lumOff val="80000"/>
              </a:schemeClr>
            </a:gs>
            <a:gs pos="83000">
              <a:schemeClr val="accent4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DC1CD00-1003-5ABF-03D4-F3A823777E9A}"/>
              </a:ext>
            </a:extLst>
          </p:cNvPr>
          <p:cNvSpPr txBox="1"/>
          <p:nvPr/>
        </p:nvSpPr>
        <p:spPr>
          <a:xfrm>
            <a:off x="504883" y="1051466"/>
            <a:ext cx="11288816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000" dirty="0">
                <a:solidFill>
                  <a:prstClr val="white"/>
                </a:solidFill>
                <a:effectLst>
                  <a:glow rad="127000">
                    <a:srgbClr val="512507"/>
                  </a:glow>
                  <a:outerShdw blurRad="50800" dist="50800" dir="5400000" algn="ctr" rotWithShape="0">
                    <a:prstClr val="black"/>
                  </a:outerShdw>
                </a:effectLst>
                <a:latin typeface="STXinwei" panose="02010800040101010101" pitchFamily="2" charset="-122"/>
                <a:ea typeface="STXinwei" panose="02010800040101010101" pitchFamily="2" charset="-122"/>
              </a:rPr>
              <a:t>18 </a:t>
            </a:r>
            <a:r>
              <a:rPr lang="zh-CN" altLang="en-US" sz="4000" dirty="0">
                <a:solidFill>
                  <a:prstClr val="white"/>
                </a:solidFill>
                <a:effectLst>
                  <a:glow rad="127000">
                    <a:srgbClr val="512507"/>
                  </a:glow>
                  <a:outerShdw blurRad="50800" dist="50800" dir="5400000" algn="ctr" rotWithShape="0">
                    <a:prstClr val="black"/>
                  </a:outerShdw>
                </a:effectLst>
                <a:latin typeface="STXinwei" panose="02010800040101010101" pitchFamily="2" charset="-122"/>
                <a:ea typeface="STXinwei" panose="02010800040101010101" pitchFamily="2" charset="-122"/>
              </a:rPr>
              <a:t>然 而 ， 至 高 者 的 圣 民 ， 必 要 得 国 享 受 ， 直 到 永 永 远 远 。</a:t>
            </a:r>
            <a:endParaRPr lang="en-US" altLang="zh-CN" sz="4000" dirty="0">
              <a:solidFill>
                <a:prstClr val="white"/>
              </a:solidFill>
              <a:effectLst>
                <a:glow rad="127000">
                  <a:srgbClr val="512507"/>
                </a:glow>
                <a:outerShdw blurRad="50800" dist="50800" dir="5400000" algn="ctr" rotWithShape="0">
                  <a:prstClr val="black"/>
                </a:outerShdw>
              </a:effectLst>
              <a:latin typeface="STXinwei" panose="02010800040101010101" pitchFamily="2" charset="-122"/>
              <a:ea typeface="STXinwei" panose="02010800040101010101" pitchFamily="2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512507"/>
                </a:glow>
                <a:outerShdw blurRad="50800" dist="50800" dir="5400000" algn="ctr" rotWithShape="0">
                  <a:prstClr val="black"/>
                </a:outerShdw>
              </a:effectLst>
              <a:uLnTx/>
              <a:uFillTx/>
              <a:latin typeface="STXinwei" panose="02010800040101010101" pitchFamily="2" charset="-122"/>
              <a:ea typeface="STXinwei" panose="0201080004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512507"/>
                  </a:glow>
                  <a:outerShdw blurRad="50800" dist="50800" dir="5400000" algn="ctr" rotWithShape="0">
                    <a:prstClr val="black"/>
                  </a:outerShdw>
                </a:effectLst>
                <a:uLnTx/>
                <a:uFillTx/>
                <a:latin typeface="STXinwei" panose="02010800040101010101" pitchFamily="2" charset="-122"/>
                <a:ea typeface="STXinwei" panose="02010800040101010101" pitchFamily="2" charset="-122"/>
                <a:cs typeface="+mn-cs"/>
              </a:rPr>
              <a:t>22 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512507"/>
                  </a:glow>
                  <a:outerShdw blurRad="50800" dist="50800" dir="5400000" algn="ctr" rotWithShape="0">
                    <a:prstClr val="black"/>
                  </a:outerShdw>
                </a:effectLst>
                <a:uLnTx/>
                <a:uFillTx/>
                <a:latin typeface="STXinwei" panose="02010800040101010101" pitchFamily="2" charset="-122"/>
                <a:ea typeface="STXinwei" panose="02010800040101010101" pitchFamily="2" charset="-122"/>
                <a:cs typeface="+mn-cs"/>
              </a:rPr>
              <a:t>直 到 亘 古 常 在 者 来 给 至 高 者 的 圣 民 伸 冤 ， 圣 民 得 国 的 时 候 就 到 了 。</a:t>
            </a:r>
            <a:endParaRPr kumimoji="0" lang="en-US" altLang="zh-CN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512507"/>
                </a:glow>
                <a:outerShdw blurRad="50800" dist="50800" dir="5400000" algn="ctr" rotWithShape="0">
                  <a:prstClr val="black"/>
                </a:outerShdw>
              </a:effectLst>
              <a:uLnTx/>
              <a:uFillTx/>
              <a:latin typeface="STXinwei" panose="02010800040101010101" pitchFamily="2" charset="-122"/>
              <a:ea typeface="STXinwei" panose="0201080004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512507"/>
                </a:glow>
                <a:outerShdw blurRad="50800" dist="50800" dir="5400000" algn="ctr" rotWithShape="0">
                  <a:prstClr val="black"/>
                </a:outerShdw>
              </a:effectLst>
              <a:uLnTx/>
              <a:uFillTx/>
              <a:latin typeface="STXinwei" panose="02010800040101010101" pitchFamily="2" charset="-122"/>
              <a:ea typeface="STXinwei" panose="0201080004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512507"/>
                  </a:glow>
                  <a:outerShdw blurRad="50800" dist="50800" dir="5400000" algn="ctr" rotWithShape="0">
                    <a:prstClr val="black"/>
                  </a:outerShdw>
                </a:effectLst>
                <a:uLnTx/>
                <a:uFillTx/>
                <a:latin typeface="STXinwei" panose="02010800040101010101" pitchFamily="2" charset="-122"/>
                <a:ea typeface="STXinwei" panose="02010800040101010101" pitchFamily="2" charset="-122"/>
                <a:cs typeface="+mn-cs"/>
              </a:rPr>
              <a:t>27 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512507"/>
                  </a:glow>
                  <a:outerShdw blurRad="50800" dist="50800" dir="5400000" algn="ctr" rotWithShape="0">
                    <a:prstClr val="black"/>
                  </a:outerShdw>
                </a:effectLst>
                <a:uLnTx/>
                <a:uFillTx/>
                <a:latin typeface="STXinwei" panose="02010800040101010101" pitchFamily="2" charset="-122"/>
                <a:ea typeface="STXinwei" panose="02010800040101010101" pitchFamily="2" charset="-122"/>
                <a:cs typeface="+mn-cs"/>
              </a:rPr>
              <a:t>国 度 、 权 柄 ， 和 天 下 诸 国 的 大 权 必 赐 给 至 高 者 的 圣 民 。 他 的 国 是 永 远 的 ； 一 切 掌 权 的 都 必 事 奉 他 ， 顺 从 他 。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A8E186-D554-E99C-33D2-E75352373716}"/>
              </a:ext>
            </a:extLst>
          </p:cNvPr>
          <p:cNvSpPr txBox="1"/>
          <p:nvPr/>
        </p:nvSpPr>
        <p:spPr>
          <a:xfrm>
            <a:off x="504883" y="185123"/>
            <a:ext cx="11219632" cy="769441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lvl="0"/>
            <a:r>
              <a:rPr lang="en-US" altLang="zh-CN" sz="4400" dirty="0">
                <a:solidFill>
                  <a:prstClr val="white"/>
                </a:solidFill>
                <a:effectLst>
                  <a:glow rad="127000">
                    <a:srgbClr val="512507"/>
                  </a:glow>
                  <a:outerShdw blurRad="50800" dist="50800" dir="5400000" algn="ctr" rotWithShape="0">
                    <a:prstClr val="black"/>
                  </a:outerShdw>
                </a:effectLst>
                <a:latin typeface="STXinwei" panose="02010800040101010101" pitchFamily="2" charset="-122"/>
                <a:ea typeface="STXinwei" panose="02010800040101010101" pitchFamily="2" charset="-122"/>
              </a:rPr>
              <a:t> 4</a:t>
            </a:r>
            <a:r>
              <a:rPr lang="zh-CN" altLang="en-US" sz="4400" dirty="0">
                <a:solidFill>
                  <a:prstClr val="white"/>
                </a:solidFill>
                <a:effectLst>
                  <a:glow rad="127000">
                    <a:srgbClr val="512507"/>
                  </a:glow>
                  <a:outerShdw blurRad="50800" dist="50800" dir="5400000" algn="ctr" rotWithShape="0">
                    <a:prstClr val="black"/>
                  </a:outerShdw>
                </a:effectLst>
                <a:latin typeface="STXinwei" panose="02010800040101010101" pitchFamily="2" charset="-122"/>
                <a:ea typeface="STXinwei" panose="02010800040101010101" pitchFamily="2" charset="-122"/>
              </a:rPr>
              <a:t>）</a:t>
            </a:r>
            <a:r>
              <a:rPr lang="en-US" altLang="zh-CN" sz="4400" dirty="0">
                <a:solidFill>
                  <a:prstClr val="white"/>
                </a:solidFill>
                <a:effectLst>
                  <a:glow rad="127000">
                    <a:srgbClr val="512507"/>
                  </a:glow>
                  <a:outerShdw blurRad="50800" dist="50800" dir="5400000" algn="ctr" rotWithShape="0">
                    <a:prstClr val="black"/>
                  </a:outerShdw>
                </a:effectLst>
                <a:latin typeface="STXinwei" panose="02010800040101010101" pitchFamily="2" charset="-122"/>
                <a:ea typeface="STXinwei" panose="02010800040101010101" pitchFamily="2" charset="-122"/>
              </a:rPr>
              <a:t>vv13-14, 18, 22, 27 </a:t>
            </a:r>
            <a:r>
              <a:rPr lang="zh-CN" altLang="en-US" sz="4400" dirty="0">
                <a:solidFill>
                  <a:prstClr val="white"/>
                </a:solidFill>
                <a:effectLst>
                  <a:glow rad="127000">
                    <a:srgbClr val="512507"/>
                  </a:glow>
                  <a:outerShdw blurRad="50800" dist="50800" dir="5400000" algn="ctr" rotWithShape="0">
                    <a:prstClr val="black"/>
                  </a:outerShdw>
                </a:effectLst>
                <a:latin typeface="STXinwei" panose="02010800040101010101" pitchFamily="2" charset="-122"/>
                <a:ea typeface="STXinwei" panose="02010800040101010101" pitchFamily="2" charset="-122"/>
              </a:rPr>
              <a:t>神设立弥赛亚的国度</a:t>
            </a:r>
          </a:p>
        </p:txBody>
      </p:sp>
    </p:spTree>
    <p:extLst>
      <p:ext uri="{BB962C8B-B14F-4D97-AF65-F5344CB8AC3E}">
        <p14:creationId xmlns:p14="http://schemas.microsoft.com/office/powerpoint/2010/main" val="104385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chemeClr val="accent1">
                <a:lumMod val="5000"/>
                <a:lumOff val="95000"/>
              </a:schemeClr>
            </a:gs>
            <a:gs pos="37000">
              <a:schemeClr val="accent6">
                <a:lumMod val="20000"/>
                <a:lumOff val="80000"/>
              </a:schemeClr>
            </a:gs>
            <a:gs pos="83000">
              <a:schemeClr val="accent4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6A8E186-D554-E99C-33D2-E75352373716}"/>
              </a:ext>
            </a:extLst>
          </p:cNvPr>
          <p:cNvSpPr txBox="1"/>
          <p:nvPr/>
        </p:nvSpPr>
        <p:spPr>
          <a:xfrm>
            <a:off x="1380015" y="2249533"/>
            <a:ext cx="9054243" cy="769441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lvl="0"/>
            <a:r>
              <a:rPr lang="en-US" altLang="zh-CN" sz="4400" dirty="0">
                <a:solidFill>
                  <a:prstClr val="white"/>
                </a:solidFill>
                <a:effectLst>
                  <a:glow rad="127000">
                    <a:srgbClr val="512507"/>
                  </a:glow>
                  <a:outerShdw blurRad="50800" dist="50800" dir="5400000" algn="ctr" rotWithShape="0">
                    <a:prstClr val="black"/>
                  </a:outerShdw>
                </a:effectLst>
                <a:latin typeface="STXinwei" panose="02010800040101010101" pitchFamily="2" charset="-122"/>
                <a:ea typeface="STXinwei" panose="02010800040101010101" pitchFamily="2" charset="-122"/>
              </a:rPr>
              <a:t> 5</a:t>
            </a:r>
            <a:r>
              <a:rPr lang="zh-CN" altLang="en-US" sz="4400" dirty="0">
                <a:solidFill>
                  <a:prstClr val="white"/>
                </a:solidFill>
                <a:effectLst>
                  <a:glow rad="127000">
                    <a:srgbClr val="512507"/>
                  </a:glow>
                  <a:outerShdw blurRad="50800" dist="50800" dir="5400000" algn="ctr" rotWithShape="0">
                    <a:prstClr val="black"/>
                  </a:outerShdw>
                </a:effectLst>
                <a:latin typeface="STXinwei" panose="02010800040101010101" pitchFamily="2" charset="-122"/>
                <a:ea typeface="STXinwei" panose="02010800040101010101" pitchFamily="2" charset="-122"/>
              </a:rPr>
              <a:t>）讨论第二章和第七章有何异同？</a:t>
            </a:r>
          </a:p>
        </p:txBody>
      </p:sp>
    </p:spTree>
    <p:extLst>
      <p:ext uri="{BB962C8B-B14F-4D97-AF65-F5344CB8AC3E}">
        <p14:creationId xmlns:p14="http://schemas.microsoft.com/office/powerpoint/2010/main" val="18815055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F07AE53-5EA7-4440-AE57-BC485F40A212}"/>
              </a:ext>
            </a:extLst>
          </p:cNvPr>
          <p:cNvSpPr/>
          <p:nvPr/>
        </p:nvSpPr>
        <p:spPr>
          <a:xfrm>
            <a:off x="4596947" y="554444"/>
            <a:ext cx="636902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1" i="0" u="none" strike="noStrike" kern="1200" cap="none" spc="-70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glow rad="127000">
                    <a:srgbClr val="ED7D31">
                      <a:lumMod val="50000"/>
                    </a:srgbClr>
                  </a:glow>
                  <a:outerShdw dist="38100" dir="2700000" algn="tl" rotWithShape="0">
                    <a:srgbClr val="E7E6E6"/>
                  </a:outerShdw>
                </a:effectLst>
                <a:uLnTx/>
                <a:uFillTx/>
                <a:latin typeface="STXinwei" panose="02010800040101010101" pitchFamily="2" charset="-122"/>
                <a:ea typeface="STXinwei" panose="02010800040101010101" pitchFamily="2" charset="-122"/>
                <a:cs typeface="+mn-cs"/>
              </a:rPr>
              <a:t>玛代波斯                                      巴比伦</a:t>
            </a:r>
            <a:endParaRPr kumimoji="0" lang="en-US" altLang="zh-CN" sz="4800" b="1" i="0" u="none" strike="noStrike" kern="1200" cap="none" spc="-70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glow rad="127000">
                  <a:srgbClr val="ED7D31">
                    <a:lumMod val="50000"/>
                  </a:srgbClr>
                </a:glow>
                <a:outerShdw dist="38100" dir="2700000" algn="tl" rotWithShape="0">
                  <a:srgbClr val="E7E6E6"/>
                </a:outerShdw>
              </a:effectLst>
              <a:uLnTx/>
              <a:uFillTx/>
              <a:latin typeface="STXinwei" panose="02010800040101010101" pitchFamily="2" charset="-122"/>
              <a:ea typeface="STXinwei" panose="02010800040101010101" pitchFamily="2" charset="-122"/>
              <a:cs typeface="+mn-cs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BEA3893-FD13-4B15-A5D4-50E57D7712C2}"/>
              </a:ext>
            </a:extLst>
          </p:cNvPr>
          <p:cNvCxnSpPr>
            <a:cxnSpLocks/>
          </p:cNvCxnSpPr>
          <p:nvPr/>
        </p:nvCxnSpPr>
        <p:spPr>
          <a:xfrm>
            <a:off x="7486875" y="1005423"/>
            <a:ext cx="1194179" cy="0"/>
          </a:xfrm>
          <a:prstGeom prst="straightConnector1">
            <a:avLst/>
          </a:prstGeom>
          <a:ln w="76200">
            <a:solidFill>
              <a:srgbClr val="8A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04FE3FBC-D3AA-4F50-8AB5-11097848E1B1}"/>
              </a:ext>
            </a:extLst>
          </p:cNvPr>
          <p:cNvSpPr/>
          <p:nvPr/>
        </p:nvSpPr>
        <p:spPr>
          <a:xfrm>
            <a:off x="4482151" y="1516468"/>
            <a:ext cx="710365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1" i="0" u="none" strike="noStrike" kern="1200" cap="none" spc="-70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glow rad="127000">
                    <a:srgbClr val="ED7D31">
                      <a:lumMod val="50000"/>
                    </a:srgbClr>
                  </a:glow>
                  <a:outerShdw dist="38100" dir="2700000" algn="tl" rotWithShape="0">
                    <a:srgbClr val="E7E6E6"/>
                  </a:outerShdw>
                </a:effectLst>
                <a:uLnTx/>
                <a:uFillTx/>
                <a:latin typeface="STXinwei" panose="02010800040101010101" pitchFamily="2" charset="-122"/>
                <a:ea typeface="STXinwei" panose="02010800040101010101" pitchFamily="2" charset="-122"/>
                <a:cs typeface="+mn-cs"/>
              </a:rPr>
              <a:t> 希腊                                        玛代波斯</a:t>
            </a:r>
            <a:endParaRPr kumimoji="0" lang="en-US" altLang="zh-CN" sz="4800" b="1" i="0" u="none" strike="noStrike" kern="1200" cap="none" spc="-70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glow rad="127000">
                  <a:srgbClr val="ED7D31">
                    <a:lumMod val="50000"/>
                  </a:srgbClr>
                </a:glow>
                <a:outerShdw dist="38100" dir="2700000" algn="tl" rotWithShape="0">
                  <a:srgbClr val="E7E6E6"/>
                </a:outerShdw>
              </a:effectLst>
              <a:uLnTx/>
              <a:uFillTx/>
              <a:latin typeface="STXinwei" panose="02010800040101010101" pitchFamily="2" charset="-122"/>
              <a:ea typeface="STXinwei" panose="02010800040101010101" pitchFamily="2" charset="-122"/>
              <a:cs typeface="+mn-cs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8A64AE5-10FD-43D2-B3EE-3189536C3FAB}"/>
              </a:ext>
            </a:extLst>
          </p:cNvPr>
          <p:cNvCxnSpPr>
            <a:cxnSpLocks/>
          </p:cNvCxnSpPr>
          <p:nvPr/>
        </p:nvCxnSpPr>
        <p:spPr>
          <a:xfrm>
            <a:off x="7030626" y="1903212"/>
            <a:ext cx="1194179" cy="0"/>
          </a:xfrm>
          <a:prstGeom prst="straightConnector1">
            <a:avLst/>
          </a:prstGeom>
          <a:ln w="76200">
            <a:solidFill>
              <a:srgbClr val="8A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8976F415-6C7B-4DE7-8E47-9241DB1CC28E}"/>
              </a:ext>
            </a:extLst>
          </p:cNvPr>
          <p:cNvSpPr/>
          <p:nvPr/>
        </p:nvSpPr>
        <p:spPr>
          <a:xfrm>
            <a:off x="4389444" y="2461571"/>
            <a:ext cx="691140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5400" b="1" i="0" u="none" strike="noStrike" kern="1200" cap="none" spc="-70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glow rad="127000">
                    <a:srgbClr val="ED7D31">
                      <a:lumMod val="50000"/>
                    </a:srgbClr>
                  </a:glow>
                  <a:outerShdw dist="38100" dir="2700000" algn="tl" rotWithShape="0">
                    <a:srgbClr val="E7E6E6"/>
                  </a:outerShdw>
                </a:effectLst>
                <a:uLnTx/>
                <a:uFillTx/>
                <a:latin typeface="STXinwei" panose="02010800040101010101" pitchFamily="2" charset="-122"/>
                <a:ea typeface="STXinwei" panose="02010800040101010101" pitchFamily="2" charset="-122"/>
                <a:cs typeface="+mn-cs"/>
              </a:rPr>
              <a:t> </a:t>
            </a:r>
            <a:r>
              <a:rPr kumimoji="0" lang="zh-CN" altLang="en-US" sz="4800" b="1" i="0" u="none" strike="noStrike" kern="1200" cap="none" spc="-70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glow rad="127000">
                    <a:srgbClr val="ED7D31">
                      <a:lumMod val="50000"/>
                    </a:srgbClr>
                  </a:glow>
                  <a:outerShdw dist="38100" dir="2700000" algn="tl" rotWithShape="0">
                    <a:srgbClr val="E7E6E6"/>
                  </a:outerShdw>
                </a:effectLst>
                <a:uLnTx/>
                <a:uFillTx/>
                <a:latin typeface="STXinwei" panose="02010800040101010101" pitchFamily="2" charset="-122"/>
                <a:ea typeface="STXinwei" panose="02010800040101010101" pitchFamily="2" charset="-122"/>
                <a:cs typeface="+mn-cs"/>
              </a:rPr>
              <a:t>罗马                                                 希</a:t>
            </a:r>
            <a:r>
              <a:rPr kumimoji="0" lang="zh-CN" altLang="en-US" sz="5400" b="1" i="0" u="none" strike="noStrike" kern="1200" cap="none" spc="-70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glow rad="127000">
                    <a:srgbClr val="ED7D31">
                      <a:lumMod val="50000"/>
                    </a:srgbClr>
                  </a:glow>
                  <a:outerShdw dist="38100" dir="2700000" algn="tl" rotWithShape="0">
                    <a:srgbClr val="E7E6E6"/>
                  </a:outerShdw>
                </a:effectLst>
                <a:uLnTx/>
                <a:uFillTx/>
                <a:latin typeface="STXinwei" panose="02010800040101010101" pitchFamily="2" charset="-122"/>
                <a:ea typeface="STXinwei" panose="02010800040101010101" pitchFamily="2" charset="-122"/>
                <a:cs typeface="+mn-cs"/>
              </a:rPr>
              <a:t>腊</a:t>
            </a:r>
            <a:endParaRPr kumimoji="0" lang="en-US" altLang="zh-CN" sz="5400" b="1" i="0" u="none" strike="noStrike" kern="1200" cap="none" spc="-70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glow rad="127000">
                  <a:srgbClr val="ED7D31">
                    <a:lumMod val="50000"/>
                  </a:srgbClr>
                </a:glow>
                <a:outerShdw dist="38100" dir="2700000" algn="tl" rotWithShape="0">
                  <a:srgbClr val="E7E6E6"/>
                </a:outerShdw>
              </a:effectLst>
              <a:uLnTx/>
              <a:uFillTx/>
              <a:latin typeface="STXinwei" panose="02010800040101010101" pitchFamily="2" charset="-122"/>
              <a:ea typeface="STXinwei" panose="02010800040101010101" pitchFamily="2" charset="-122"/>
              <a:cs typeface="+mn-cs"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870DA3A-4963-47C0-9F88-08764723387C}"/>
              </a:ext>
            </a:extLst>
          </p:cNvPr>
          <p:cNvCxnSpPr>
            <a:cxnSpLocks/>
          </p:cNvCxnSpPr>
          <p:nvPr/>
        </p:nvCxnSpPr>
        <p:spPr>
          <a:xfrm>
            <a:off x="7191963" y="3055509"/>
            <a:ext cx="1194179" cy="0"/>
          </a:xfrm>
          <a:prstGeom prst="straightConnector1">
            <a:avLst/>
          </a:prstGeom>
          <a:ln w="76200">
            <a:solidFill>
              <a:srgbClr val="8A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801651B2-EDEE-465D-9EBA-4FB47F69BCAD}"/>
              </a:ext>
            </a:extLst>
          </p:cNvPr>
          <p:cNvSpPr/>
          <p:nvPr/>
        </p:nvSpPr>
        <p:spPr>
          <a:xfrm>
            <a:off x="4146344" y="3444505"/>
            <a:ext cx="784746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5400" b="1" i="0" u="none" strike="noStrike" kern="1200" cap="none" spc="-70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glow rad="127000">
                    <a:srgbClr val="ED7D31">
                      <a:lumMod val="50000"/>
                    </a:srgbClr>
                  </a:glow>
                  <a:outerShdw dist="38100" dir="2700000" algn="tl" rotWithShape="0">
                    <a:srgbClr val="E7E6E6"/>
                  </a:outerShdw>
                </a:effectLst>
                <a:uLnTx/>
                <a:uFillTx/>
                <a:latin typeface="STXinwei" panose="02010800040101010101" pitchFamily="2" charset="-122"/>
                <a:ea typeface="STXinwei" panose="02010800040101010101" pitchFamily="2" charset="-122"/>
                <a:cs typeface="+mn-cs"/>
              </a:rPr>
              <a:t> </a:t>
            </a:r>
            <a:r>
              <a:rPr kumimoji="0" lang="zh-CN" altLang="en-US" sz="4800" b="1" i="0" u="none" strike="noStrike" kern="1200" cap="none" spc="-70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glow rad="127000">
                    <a:srgbClr val="ED7D31">
                      <a:lumMod val="50000"/>
                    </a:srgbClr>
                  </a:glow>
                  <a:outerShdw dist="38100" dir="2700000" algn="tl" rotWithShape="0">
                    <a:srgbClr val="E7E6E6"/>
                  </a:outerShdw>
                </a:effectLst>
                <a:uLnTx/>
                <a:uFillTx/>
                <a:latin typeface="STXinwei" panose="02010800040101010101" pitchFamily="2" charset="-122"/>
                <a:ea typeface="STXinwei" panose="02010800040101010101" pitchFamily="2" charset="-122"/>
                <a:cs typeface="+mn-cs"/>
              </a:rPr>
              <a:t>弥赛亚                                    罗马</a:t>
            </a:r>
            <a:r>
              <a:rPr kumimoji="0" lang="zh-CN" altLang="en-US" sz="5400" b="1" i="0" u="none" strike="noStrike" kern="1200" cap="none" spc="-70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glow rad="127000">
                    <a:srgbClr val="ED7D31">
                      <a:lumMod val="50000"/>
                    </a:srgbClr>
                  </a:glow>
                  <a:outerShdw dist="38100" dir="2700000" algn="tl" rotWithShape="0">
                    <a:srgbClr val="E7E6E6"/>
                  </a:outerShdw>
                </a:effectLst>
                <a:uLnTx/>
                <a:uFillTx/>
                <a:latin typeface="STXinwei" panose="02010800040101010101" pitchFamily="2" charset="-122"/>
                <a:ea typeface="STXinwei" panose="02010800040101010101" pitchFamily="2" charset="-122"/>
                <a:cs typeface="+mn-cs"/>
              </a:rPr>
              <a:t> 帝国延伸                                            </a:t>
            </a:r>
            <a:endParaRPr kumimoji="0" lang="en-US" altLang="zh-CN" sz="5400" b="1" i="0" u="none" strike="noStrike" kern="1200" cap="none" spc="-70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glow rad="127000">
                  <a:srgbClr val="ED7D31">
                    <a:lumMod val="50000"/>
                  </a:srgbClr>
                </a:glow>
                <a:outerShdw dist="38100" dir="2700000" algn="tl" rotWithShape="0">
                  <a:srgbClr val="E7E6E6"/>
                </a:outerShdw>
              </a:effectLst>
              <a:uLnTx/>
              <a:uFillTx/>
              <a:latin typeface="STXinwei" panose="02010800040101010101" pitchFamily="2" charset="-122"/>
              <a:ea typeface="STXinwei" panose="02010800040101010101" pitchFamily="2" charset="-122"/>
              <a:cs typeface="+mn-cs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DBEB280-ED08-4F30-B725-E30CCF819BD6}"/>
              </a:ext>
            </a:extLst>
          </p:cNvPr>
          <p:cNvCxnSpPr>
            <a:cxnSpLocks/>
          </p:cNvCxnSpPr>
          <p:nvPr/>
        </p:nvCxnSpPr>
        <p:spPr>
          <a:xfrm>
            <a:off x="6629200" y="3954768"/>
            <a:ext cx="1194179" cy="0"/>
          </a:xfrm>
          <a:prstGeom prst="straightConnector1">
            <a:avLst/>
          </a:prstGeom>
          <a:ln w="76200">
            <a:solidFill>
              <a:srgbClr val="8A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5AC6F4DE-1C13-42BD-B83F-627B8415DA68}"/>
              </a:ext>
            </a:extLst>
          </p:cNvPr>
          <p:cNvSpPr txBox="1"/>
          <p:nvPr/>
        </p:nvSpPr>
        <p:spPr>
          <a:xfrm>
            <a:off x="3991969" y="4563359"/>
            <a:ext cx="78474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-30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TXinwei" panose="02010800040101010101" pitchFamily="2" charset="-122"/>
                <a:ea typeface="STXinwei" panose="02010800040101010101" pitchFamily="2" charset="-122"/>
                <a:cs typeface="+mn-cs"/>
              </a:rPr>
              <a:t>玛代波斯 打掉 巴比伦 </a:t>
            </a:r>
            <a:r>
              <a:rPr kumimoji="0" lang="en-US" altLang="zh-CN" sz="4000" b="1" i="0" u="none" strike="noStrike" kern="1200" cap="none" spc="-30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TXinwei" panose="02010800040101010101" pitchFamily="2" charset="-122"/>
                <a:ea typeface="STXinwei" panose="02010800040101010101" pitchFamily="2" charset="-122"/>
                <a:cs typeface="+mn-cs"/>
              </a:rPr>
              <a:t>,  </a:t>
            </a:r>
            <a:r>
              <a:rPr kumimoji="0" lang="zh-CN" altLang="en-US" sz="4000" b="1" i="0" u="none" strike="noStrike" kern="1200" cap="none" spc="-30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TXinwei" panose="02010800040101010101" pitchFamily="2" charset="-122"/>
                <a:ea typeface="STXinwei" panose="02010800040101010101" pitchFamily="2" charset="-122"/>
                <a:cs typeface="+mn-cs"/>
              </a:rPr>
              <a:t>之后 希腊打掉 玛代波斯</a:t>
            </a:r>
            <a:r>
              <a:rPr kumimoji="0" lang="en-US" altLang="zh-CN" sz="4000" b="1" i="0" u="none" strike="noStrike" kern="1200" cap="none" spc="-30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TXinwei" panose="02010800040101010101" pitchFamily="2" charset="-122"/>
                <a:ea typeface="STXinwei" panose="02010800040101010101" pitchFamily="2" charset="-122"/>
                <a:cs typeface="+mn-cs"/>
              </a:rPr>
              <a:t>,  </a:t>
            </a:r>
            <a:r>
              <a:rPr kumimoji="0" lang="zh-CN" altLang="en-US" sz="4000" b="1" i="0" u="none" strike="noStrike" kern="1200" cap="none" spc="-30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TXinwei" panose="02010800040101010101" pitchFamily="2" charset="-122"/>
                <a:ea typeface="STXinwei" panose="02010800040101010101" pitchFamily="2" charset="-122"/>
                <a:cs typeface="+mn-cs"/>
              </a:rPr>
              <a:t>然后罗马帝国打掉希腊</a:t>
            </a:r>
            <a:r>
              <a:rPr kumimoji="0" lang="en-US" altLang="zh-CN" sz="4000" b="1" i="0" u="none" strike="noStrike" kern="1200" cap="none" spc="-30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TXinwei" panose="02010800040101010101" pitchFamily="2" charset="-122"/>
                <a:ea typeface="STXinwei" panose="02010800040101010101" pitchFamily="2" charset="-122"/>
                <a:cs typeface="+mn-cs"/>
              </a:rPr>
              <a:t>, </a:t>
            </a:r>
            <a:r>
              <a:rPr kumimoji="0" lang="zh-CN" altLang="en-US" sz="4000" b="1" i="0" u="none" strike="noStrike" kern="1200" cap="none" spc="-30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TXinwei" panose="02010800040101010101" pitchFamily="2" charset="-122"/>
                <a:ea typeface="STXinwei" panose="02010800040101010101" pitchFamily="2" charset="-122"/>
                <a:cs typeface="+mn-cs"/>
              </a:rPr>
              <a:t>最后弥赛亚要来打掉罗马帝国</a:t>
            </a:r>
            <a:r>
              <a:rPr kumimoji="0" lang="en-US" altLang="zh-CN" sz="4000" b="1" i="0" u="none" strike="noStrike" kern="1200" cap="none" spc="-30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TXinwei" panose="02010800040101010101" pitchFamily="2" charset="-122"/>
                <a:ea typeface="STXinwei" panose="02010800040101010101" pitchFamily="2" charset="-122"/>
                <a:cs typeface="+mn-cs"/>
              </a:rPr>
              <a:t>(</a:t>
            </a:r>
            <a:r>
              <a:rPr kumimoji="0" lang="zh-CN" altLang="en-US" sz="4000" b="1" i="0" u="none" strike="noStrike" kern="1200" cap="none" spc="-30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TXinwei" panose="02010800040101010101" pitchFamily="2" charset="-122"/>
                <a:ea typeface="STXinwei" panose="02010800040101010101" pitchFamily="2" charset="-122"/>
                <a:cs typeface="+mn-cs"/>
              </a:rPr>
              <a:t>延伸</a:t>
            </a:r>
            <a:r>
              <a:rPr kumimoji="0" lang="en-US" altLang="zh-CN" sz="4000" b="1" i="0" u="none" strike="noStrike" kern="1200" cap="none" spc="-30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TXinwei" panose="02010800040101010101" pitchFamily="2" charset="-122"/>
                <a:ea typeface="STXinwei" panose="02010800040101010101" pitchFamily="2" charset="-122"/>
                <a:cs typeface="+mn-cs"/>
              </a:rPr>
              <a:t>)</a:t>
            </a:r>
            <a:endParaRPr kumimoji="0" lang="en-US" sz="4000" b="1" i="0" u="none" strike="noStrike" kern="1200" cap="none" spc="-30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STXinwei" panose="02010800040101010101" pitchFamily="2" charset="-122"/>
              <a:ea typeface="STXinwei" panose="02010800040101010101" pitchFamily="2" charset="-122"/>
              <a:cs typeface="+mn-cs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92C45532-0FBD-4D7E-9DB0-8035D7DC45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022" t="15622" r="17629" b="19602"/>
          <a:stretch/>
        </p:blipFill>
        <p:spPr>
          <a:xfrm>
            <a:off x="600029" y="738347"/>
            <a:ext cx="2858426" cy="5906315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52B33365-6363-4FA5-B020-EF3925706D5A}"/>
              </a:ext>
            </a:extLst>
          </p:cNvPr>
          <p:cNvSpPr txBox="1"/>
          <p:nvPr/>
        </p:nvSpPr>
        <p:spPr>
          <a:xfrm>
            <a:off x="907576" y="197893"/>
            <a:ext cx="2272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但以理书第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2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章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34839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3761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chemeClr val="accent1">
                <a:lumMod val="5000"/>
                <a:lumOff val="95000"/>
              </a:schemeClr>
            </a:gs>
            <a:gs pos="37000">
              <a:schemeClr val="accent6">
                <a:lumMod val="20000"/>
                <a:lumOff val="80000"/>
              </a:schemeClr>
            </a:gs>
            <a:gs pos="83000">
              <a:schemeClr val="accent4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DC1CD00-1003-5ABF-03D4-F3A823777E9A}"/>
              </a:ext>
            </a:extLst>
          </p:cNvPr>
          <p:cNvSpPr txBox="1"/>
          <p:nvPr/>
        </p:nvSpPr>
        <p:spPr>
          <a:xfrm>
            <a:off x="336589" y="1210807"/>
            <a:ext cx="1150298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512507"/>
                  </a:glow>
                  <a:outerShdw blurRad="50800" dist="50800" dir="5400000" algn="ctr" rotWithShape="0">
                    <a:prstClr val="black"/>
                  </a:outerShdw>
                </a:effectLst>
                <a:uLnTx/>
                <a:uFillTx/>
                <a:latin typeface="STXinwei" panose="02010800040101010101" pitchFamily="2" charset="-122"/>
                <a:ea typeface="STXinwei" panose="02010800040101010101" pitchFamily="2" charset="-122"/>
                <a:cs typeface="+mn-cs"/>
              </a:rPr>
              <a:t>7:1-4 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512507"/>
                  </a:glow>
                  <a:outerShdw blurRad="50800" dist="50800" dir="5400000" algn="ctr" rotWithShape="0">
                    <a:prstClr val="black"/>
                  </a:outerShdw>
                </a:effectLst>
                <a:uLnTx/>
                <a:uFillTx/>
                <a:latin typeface="STXinwei" panose="02010800040101010101" pitchFamily="2" charset="-122"/>
                <a:ea typeface="STXinwei" panose="02010800040101010101" pitchFamily="2" charset="-122"/>
                <a:cs typeface="+mn-cs"/>
              </a:rPr>
              <a:t>大 巴 比 伦 王 伯 沙 撒 元 年 ， 但 以 理 在 床 上 做 梦 ， 见 了 脑 中 的 异 象 ， 就 记 录 这 梦 ， 述 说 其 中 的 大 意 。但 以 理 说 ： 我 夜 里 见 异 象 ， 看 见 天 的 四 风 陡 起 ， 刮 在 大 海 之 上 。有 四 个 大 兽 从 海 中 上 来 ， 形 状 各 有 不 同 ：头 一 个 像 狮 子 ， 有 鹰 的 翅 膀 ； 我 正 观 看 的 时 候 ， 兽 的 翅 膀 被 拔 去 ， 兽 从 地 上 得 立 起 来 ， 用 两 脚 站 立 ， 像 人 一 样 ， 又 得 了 人 心 。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A8E186-D554-E99C-33D2-E75352373716}"/>
              </a:ext>
            </a:extLst>
          </p:cNvPr>
          <p:cNvSpPr txBox="1"/>
          <p:nvPr/>
        </p:nvSpPr>
        <p:spPr>
          <a:xfrm>
            <a:off x="1227065" y="351420"/>
            <a:ext cx="10087897" cy="769441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prstClr val="white"/>
                </a:solidFill>
                <a:effectLst>
                  <a:glow rad="127000">
                    <a:srgbClr val="512507"/>
                  </a:glow>
                  <a:outerShdw blurRad="50800" dist="50800" dir="5400000" algn="ctr" rotWithShape="0">
                    <a:prstClr val="black"/>
                  </a:outerShdw>
                </a:effectLst>
                <a:uLnTx/>
                <a:uFillTx/>
                <a:latin typeface="STXinwei" panose="02010800040101010101" pitchFamily="2" charset="-122"/>
                <a:ea typeface="STXinwei" panose="02010800040101010101" pitchFamily="2" charset="-122"/>
                <a:cs typeface="+mn-cs"/>
              </a:rPr>
              <a:t>1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prstClr val="white"/>
                </a:solidFill>
                <a:effectLst>
                  <a:glow rad="127000">
                    <a:srgbClr val="512507"/>
                  </a:glow>
                  <a:outerShdw blurRad="50800" dist="50800" dir="5400000" algn="ctr" rotWithShape="0">
                    <a:prstClr val="black"/>
                  </a:outerShdw>
                </a:effectLst>
                <a:uLnTx/>
                <a:uFillTx/>
                <a:latin typeface="STXinwei" panose="02010800040101010101" pitchFamily="2" charset="-122"/>
                <a:ea typeface="STXinwei" panose="02010800040101010101" pitchFamily="2" charset="-122"/>
                <a:cs typeface="+mn-cs"/>
              </a:rPr>
              <a:t>） 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prstClr val="white"/>
                </a:solidFill>
                <a:effectLst>
                  <a:glow rad="127000">
                    <a:srgbClr val="512507"/>
                  </a:glow>
                  <a:outerShdw blurRad="50800" dist="50800" dir="5400000" algn="ctr" rotWithShape="0">
                    <a:prstClr val="black"/>
                  </a:outerShdw>
                </a:effectLst>
                <a:uLnTx/>
                <a:uFillTx/>
                <a:latin typeface="STXinwei" panose="02010800040101010101" pitchFamily="2" charset="-122"/>
                <a:ea typeface="STXinwei" panose="02010800040101010101" pitchFamily="2" charset="-122"/>
                <a:cs typeface="+mn-cs"/>
              </a:rPr>
              <a:t>vv1-7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prstClr val="white"/>
                </a:solidFill>
                <a:effectLst>
                  <a:glow rad="127000">
                    <a:srgbClr val="512507"/>
                  </a:glow>
                  <a:outerShdw blurRad="50800" dist="50800" dir="5400000" algn="ctr" rotWithShape="0">
                    <a:prstClr val="black"/>
                  </a:outerShdw>
                </a:effectLst>
                <a:uLnTx/>
                <a:uFillTx/>
                <a:latin typeface="STXinwei" panose="02010800040101010101" pitchFamily="2" charset="-122"/>
                <a:ea typeface="STXinwei" panose="02010800040101010101" pitchFamily="2" charset="-122"/>
                <a:cs typeface="+mn-cs"/>
              </a:rPr>
              <a:t>，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prstClr val="white"/>
                </a:solidFill>
                <a:effectLst>
                  <a:glow rad="127000">
                    <a:srgbClr val="512507"/>
                  </a:glow>
                  <a:outerShdw blurRad="50800" dist="50800" dir="5400000" algn="ctr" rotWithShape="0">
                    <a:prstClr val="black"/>
                  </a:outerShdw>
                </a:effectLst>
                <a:uLnTx/>
                <a:uFillTx/>
                <a:latin typeface="STXinwei" panose="02010800040101010101" pitchFamily="2" charset="-122"/>
                <a:ea typeface="STXinwei" panose="02010800040101010101" pitchFamily="2" charset="-122"/>
                <a:cs typeface="+mn-cs"/>
              </a:rPr>
              <a:t>23-24 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prstClr val="white"/>
                </a:solidFill>
                <a:effectLst>
                  <a:glow rad="127000">
                    <a:srgbClr val="512507"/>
                  </a:glow>
                  <a:outerShdw blurRad="50800" dist="50800" dir="5400000" algn="ctr" rotWithShape="0">
                    <a:prstClr val="black"/>
                  </a:outerShdw>
                </a:effectLst>
                <a:uLnTx/>
                <a:uFillTx/>
                <a:latin typeface="STXinwei" panose="02010800040101010101" pitchFamily="2" charset="-122"/>
                <a:ea typeface="STXinwei" panose="02010800040101010101" pitchFamily="2" charset="-122"/>
                <a:cs typeface="+mn-cs"/>
              </a:rPr>
              <a:t>世界历史上的帝国</a:t>
            </a:r>
          </a:p>
        </p:txBody>
      </p:sp>
    </p:spTree>
    <p:extLst>
      <p:ext uri="{BB962C8B-B14F-4D97-AF65-F5344CB8AC3E}">
        <p14:creationId xmlns:p14="http://schemas.microsoft.com/office/powerpoint/2010/main" val="3873108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chemeClr val="accent1">
                <a:lumMod val="5000"/>
                <a:lumOff val="95000"/>
              </a:schemeClr>
            </a:gs>
            <a:gs pos="37000">
              <a:schemeClr val="accent6">
                <a:lumMod val="20000"/>
                <a:lumOff val="80000"/>
              </a:schemeClr>
            </a:gs>
            <a:gs pos="83000">
              <a:schemeClr val="accent4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DC1CD00-1003-5ABF-03D4-F3A823777E9A}"/>
              </a:ext>
            </a:extLst>
          </p:cNvPr>
          <p:cNvSpPr txBox="1"/>
          <p:nvPr/>
        </p:nvSpPr>
        <p:spPr>
          <a:xfrm>
            <a:off x="336589" y="1171537"/>
            <a:ext cx="1150298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512507"/>
                  </a:glow>
                  <a:outerShdw blurRad="50800" dist="50800" dir="5400000" algn="ctr" rotWithShape="0">
                    <a:prstClr val="black"/>
                  </a:outerShdw>
                </a:effectLst>
                <a:uLnTx/>
                <a:uFillTx/>
                <a:latin typeface="STXinwei" panose="02010800040101010101" pitchFamily="2" charset="-122"/>
                <a:ea typeface="STXinwei" panose="02010800040101010101" pitchFamily="2" charset="-122"/>
                <a:cs typeface="+mn-cs"/>
              </a:rPr>
              <a:t>7</a:t>
            </a:r>
            <a:r>
              <a:rPr lang="en-US" altLang="zh-CN" sz="4000" dirty="0">
                <a:solidFill>
                  <a:prstClr val="white"/>
                </a:solidFill>
                <a:effectLst>
                  <a:glow rad="127000">
                    <a:srgbClr val="512507"/>
                  </a:glow>
                  <a:outerShdw blurRad="50800" dist="50800" dir="5400000" algn="ctr" rotWithShape="0">
                    <a:prstClr val="black"/>
                  </a:outerShdw>
                </a:effectLst>
                <a:latin typeface="STXinwei" panose="02010800040101010101" pitchFamily="2" charset="-122"/>
                <a:ea typeface="STXinwei" panose="02010800040101010101" pitchFamily="2" charset="-122"/>
              </a:rPr>
              <a:t>: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512507"/>
                  </a:glow>
                  <a:outerShdw blurRad="50800" dist="50800" dir="5400000" algn="ctr" rotWithShape="0">
                    <a:prstClr val="black"/>
                  </a:outerShdw>
                </a:effectLst>
                <a:uLnTx/>
                <a:uFillTx/>
                <a:latin typeface="STXinwei" panose="02010800040101010101" pitchFamily="2" charset="-122"/>
                <a:ea typeface="STXinwei" panose="02010800040101010101" pitchFamily="2" charset="-122"/>
                <a:cs typeface="+mn-cs"/>
              </a:rPr>
              <a:t>5 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512507"/>
                  </a:glow>
                  <a:outerShdw blurRad="50800" dist="50800" dir="5400000" algn="ctr" rotWithShape="0">
                    <a:prstClr val="black"/>
                  </a:outerShdw>
                </a:effectLst>
                <a:uLnTx/>
                <a:uFillTx/>
                <a:latin typeface="STXinwei" panose="02010800040101010101" pitchFamily="2" charset="-122"/>
                <a:ea typeface="STXinwei" panose="02010800040101010101" pitchFamily="2" charset="-122"/>
                <a:cs typeface="+mn-cs"/>
              </a:rPr>
              <a:t>又 有 一 兽 如 熊 ， 就 是 第 二 兽 ， 旁 跨 而 坐 ， 口 齿 内 衔 着 三 根 肋 骨 。 有 吩 咐 这 兽 的 说 ： 起 来 吞 吃 多 肉 。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512507"/>
                  </a:glow>
                  <a:outerShdw blurRad="50800" dist="50800" dir="5400000" algn="ctr" rotWithShape="0">
                    <a:prstClr val="black"/>
                  </a:outerShdw>
                </a:effectLst>
                <a:uLnTx/>
                <a:uFillTx/>
                <a:latin typeface="STXinwei" panose="02010800040101010101" pitchFamily="2" charset="-122"/>
                <a:ea typeface="STXinwei" panose="02010800040101010101" pitchFamily="2" charset="-122"/>
                <a:cs typeface="+mn-cs"/>
              </a:rPr>
              <a:t>6 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512507"/>
                  </a:glow>
                  <a:outerShdw blurRad="50800" dist="50800" dir="5400000" algn="ctr" rotWithShape="0">
                    <a:prstClr val="black"/>
                  </a:outerShdw>
                </a:effectLst>
                <a:uLnTx/>
                <a:uFillTx/>
                <a:latin typeface="STXinwei" panose="02010800040101010101" pitchFamily="2" charset="-122"/>
                <a:ea typeface="STXinwei" panose="02010800040101010101" pitchFamily="2" charset="-122"/>
                <a:cs typeface="+mn-cs"/>
              </a:rPr>
              <a:t>此 後 我 观 看 ， 又 有 一 兽 如 豹 ， 背 上 有 鸟 的 四 个 翅 膀 ； 这 兽 有 四 个 头 ， 又 得 了 权 柄 。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512507"/>
                  </a:glow>
                  <a:outerShdw blurRad="50800" dist="50800" dir="5400000" algn="ctr" rotWithShape="0">
                    <a:prstClr val="black"/>
                  </a:outerShdw>
                </a:effectLst>
                <a:uLnTx/>
                <a:uFillTx/>
                <a:latin typeface="STXinwei" panose="02010800040101010101" pitchFamily="2" charset="-122"/>
                <a:ea typeface="STXinwei" panose="02010800040101010101" pitchFamily="2" charset="-122"/>
                <a:cs typeface="+mn-cs"/>
              </a:rPr>
              <a:t>7 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512507"/>
                  </a:glow>
                  <a:outerShdw blurRad="50800" dist="50800" dir="5400000" algn="ctr" rotWithShape="0">
                    <a:prstClr val="black"/>
                  </a:outerShdw>
                </a:effectLst>
                <a:uLnTx/>
                <a:uFillTx/>
                <a:latin typeface="STXinwei" panose="02010800040101010101" pitchFamily="2" charset="-122"/>
                <a:ea typeface="STXinwei" panose="02010800040101010101" pitchFamily="2" charset="-122"/>
                <a:cs typeface="+mn-cs"/>
              </a:rPr>
              <a:t>其 後 我 在 夜 间 的 异 象 中 观 看 ， 见 第 四 兽 甚 是 可 怕 ， 极 其 强 壮 ， 大 有 力 量 ， 有 大 铁 牙 ， 吞 吃 嚼 碎 ， 所 剩 下 的 用 脚 践 踏 。 这 兽 与 前 三 兽 大 不 相 同 ， 头 有 十 角 。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A8E186-D554-E99C-33D2-E75352373716}"/>
              </a:ext>
            </a:extLst>
          </p:cNvPr>
          <p:cNvSpPr txBox="1"/>
          <p:nvPr/>
        </p:nvSpPr>
        <p:spPr>
          <a:xfrm>
            <a:off x="1227065" y="351420"/>
            <a:ext cx="10087897" cy="769441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prstClr val="white"/>
                </a:solidFill>
                <a:effectLst>
                  <a:glow rad="127000">
                    <a:srgbClr val="512507"/>
                  </a:glow>
                  <a:outerShdw blurRad="50800" dist="50800" dir="5400000" algn="ctr" rotWithShape="0">
                    <a:prstClr val="black"/>
                  </a:outerShdw>
                </a:effectLst>
                <a:uLnTx/>
                <a:uFillTx/>
                <a:latin typeface="STXinwei" panose="02010800040101010101" pitchFamily="2" charset="-122"/>
                <a:ea typeface="STXinwei" panose="02010800040101010101" pitchFamily="2" charset="-122"/>
                <a:cs typeface="+mn-cs"/>
              </a:rPr>
              <a:t>1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prstClr val="white"/>
                </a:solidFill>
                <a:effectLst>
                  <a:glow rad="127000">
                    <a:srgbClr val="512507"/>
                  </a:glow>
                  <a:outerShdw blurRad="50800" dist="50800" dir="5400000" algn="ctr" rotWithShape="0">
                    <a:prstClr val="black"/>
                  </a:outerShdw>
                </a:effectLst>
                <a:uLnTx/>
                <a:uFillTx/>
                <a:latin typeface="STXinwei" panose="02010800040101010101" pitchFamily="2" charset="-122"/>
                <a:ea typeface="STXinwei" panose="02010800040101010101" pitchFamily="2" charset="-122"/>
                <a:cs typeface="+mn-cs"/>
              </a:rPr>
              <a:t>） 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prstClr val="white"/>
                </a:solidFill>
                <a:effectLst>
                  <a:glow rad="127000">
                    <a:srgbClr val="512507"/>
                  </a:glow>
                  <a:outerShdw blurRad="50800" dist="50800" dir="5400000" algn="ctr" rotWithShape="0">
                    <a:prstClr val="black"/>
                  </a:outerShdw>
                </a:effectLst>
                <a:uLnTx/>
                <a:uFillTx/>
                <a:latin typeface="STXinwei" panose="02010800040101010101" pitchFamily="2" charset="-122"/>
                <a:ea typeface="STXinwei" panose="02010800040101010101" pitchFamily="2" charset="-122"/>
                <a:cs typeface="+mn-cs"/>
              </a:rPr>
              <a:t>vv1-7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prstClr val="white"/>
                </a:solidFill>
                <a:effectLst>
                  <a:glow rad="127000">
                    <a:srgbClr val="512507"/>
                  </a:glow>
                  <a:outerShdw blurRad="50800" dist="50800" dir="5400000" algn="ctr" rotWithShape="0">
                    <a:prstClr val="black"/>
                  </a:outerShdw>
                </a:effectLst>
                <a:uLnTx/>
                <a:uFillTx/>
                <a:latin typeface="STXinwei" panose="02010800040101010101" pitchFamily="2" charset="-122"/>
                <a:ea typeface="STXinwei" panose="02010800040101010101" pitchFamily="2" charset="-122"/>
                <a:cs typeface="+mn-cs"/>
              </a:rPr>
              <a:t>，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prstClr val="white"/>
                </a:solidFill>
                <a:effectLst>
                  <a:glow rad="127000">
                    <a:srgbClr val="512507"/>
                  </a:glow>
                  <a:outerShdw blurRad="50800" dist="50800" dir="5400000" algn="ctr" rotWithShape="0">
                    <a:prstClr val="black"/>
                  </a:outerShdw>
                </a:effectLst>
                <a:uLnTx/>
                <a:uFillTx/>
                <a:latin typeface="STXinwei" panose="02010800040101010101" pitchFamily="2" charset="-122"/>
                <a:ea typeface="STXinwei" panose="02010800040101010101" pitchFamily="2" charset="-122"/>
                <a:cs typeface="+mn-cs"/>
              </a:rPr>
              <a:t>23-24 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prstClr val="white"/>
                </a:solidFill>
                <a:effectLst>
                  <a:glow rad="127000">
                    <a:srgbClr val="512507"/>
                  </a:glow>
                  <a:outerShdw blurRad="50800" dist="50800" dir="5400000" algn="ctr" rotWithShape="0">
                    <a:prstClr val="black"/>
                  </a:outerShdw>
                </a:effectLst>
                <a:uLnTx/>
                <a:uFillTx/>
                <a:latin typeface="STXinwei" panose="02010800040101010101" pitchFamily="2" charset="-122"/>
                <a:ea typeface="STXinwei" panose="02010800040101010101" pitchFamily="2" charset="-122"/>
                <a:cs typeface="+mn-cs"/>
              </a:rPr>
              <a:t>世界历史上的帝国</a:t>
            </a:r>
          </a:p>
        </p:txBody>
      </p:sp>
    </p:spTree>
    <p:extLst>
      <p:ext uri="{BB962C8B-B14F-4D97-AF65-F5344CB8AC3E}">
        <p14:creationId xmlns:p14="http://schemas.microsoft.com/office/powerpoint/2010/main" val="4155491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chemeClr val="accent1">
                <a:lumMod val="5000"/>
                <a:lumOff val="95000"/>
              </a:schemeClr>
            </a:gs>
            <a:gs pos="37000">
              <a:schemeClr val="accent6">
                <a:lumMod val="20000"/>
                <a:lumOff val="80000"/>
              </a:schemeClr>
            </a:gs>
            <a:gs pos="83000">
              <a:schemeClr val="accent4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DC1CD00-1003-5ABF-03D4-F3A823777E9A}"/>
              </a:ext>
            </a:extLst>
          </p:cNvPr>
          <p:cNvSpPr txBox="1"/>
          <p:nvPr/>
        </p:nvSpPr>
        <p:spPr>
          <a:xfrm>
            <a:off x="336589" y="1457647"/>
            <a:ext cx="1150298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512507"/>
                  </a:glow>
                  <a:outerShdw blurRad="50800" dist="50800" dir="5400000" algn="ctr" rotWithShape="0">
                    <a:prstClr val="black"/>
                  </a:outerShdw>
                </a:effectLst>
                <a:uLnTx/>
                <a:uFillTx/>
                <a:latin typeface="STXinwei" panose="02010800040101010101" pitchFamily="2" charset="-122"/>
                <a:ea typeface="STXinwei" panose="02010800040101010101" pitchFamily="2" charset="-122"/>
                <a:cs typeface="+mn-cs"/>
              </a:rPr>
              <a:t>23 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512507"/>
                  </a:glow>
                  <a:outerShdw blurRad="50800" dist="50800" dir="5400000" algn="ctr" rotWithShape="0">
                    <a:prstClr val="black"/>
                  </a:outerShdw>
                </a:effectLst>
                <a:uLnTx/>
                <a:uFillTx/>
                <a:latin typeface="STXinwei" panose="02010800040101010101" pitchFamily="2" charset="-122"/>
                <a:ea typeface="STXinwei" panose="02010800040101010101" pitchFamily="2" charset="-122"/>
                <a:cs typeface="+mn-cs"/>
              </a:rPr>
              <a:t>那 侍 立 者 这 样 说 ： 第 四 兽 就 是 世 上 必 有 的 第 四 国 ， 与 一 切 国 大 不 相 同 ， 必 吞 吃 全 地 ， 并 且 践 踏 嚼 碎 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512507"/>
                  </a:glow>
                  <a:outerShdw blurRad="50800" dist="50800" dir="5400000" algn="ctr" rotWithShape="0">
                    <a:prstClr val="black"/>
                  </a:outerShdw>
                </a:effectLst>
                <a:uLnTx/>
                <a:uFillTx/>
                <a:latin typeface="STXinwei" panose="02010800040101010101" pitchFamily="2" charset="-122"/>
                <a:ea typeface="STXinwei" panose="02010800040101010101" pitchFamily="2" charset="-122"/>
                <a:cs typeface="+mn-cs"/>
              </a:rPr>
              <a:t>24 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512507"/>
                  </a:glow>
                  <a:outerShdw blurRad="50800" dist="50800" dir="5400000" algn="ctr" rotWithShape="0">
                    <a:prstClr val="black"/>
                  </a:outerShdw>
                </a:effectLst>
                <a:uLnTx/>
                <a:uFillTx/>
                <a:latin typeface="STXinwei" panose="02010800040101010101" pitchFamily="2" charset="-122"/>
                <a:ea typeface="STXinwei" panose="02010800040101010101" pitchFamily="2" charset="-122"/>
                <a:cs typeface="+mn-cs"/>
              </a:rPr>
              <a:t>至 於 那 十 角 ， 就 是 从 这 国 中 必 兴 起 的 十 王 ， 後 来 又 兴 起 一 王 ， 与 先 前 的 不 同 ； 他 必 制 伏 三 王 。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A8E186-D554-E99C-33D2-E75352373716}"/>
              </a:ext>
            </a:extLst>
          </p:cNvPr>
          <p:cNvSpPr txBox="1"/>
          <p:nvPr/>
        </p:nvSpPr>
        <p:spPr>
          <a:xfrm>
            <a:off x="1227065" y="351420"/>
            <a:ext cx="10087897" cy="769441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prstClr val="white"/>
                </a:solidFill>
                <a:effectLst>
                  <a:glow rad="127000">
                    <a:srgbClr val="512507"/>
                  </a:glow>
                  <a:outerShdw blurRad="50800" dist="50800" dir="5400000" algn="ctr" rotWithShape="0">
                    <a:prstClr val="black"/>
                  </a:outerShdw>
                </a:effectLst>
                <a:uLnTx/>
                <a:uFillTx/>
                <a:latin typeface="STXinwei" panose="02010800040101010101" pitchFamily="2" charset="-122"/>
                <a:ea typeface="STXinwei" panose="02010800040101010101" pitchFamily="2" charset="-122"/>
                <a:cs typeface="+mn-cs"/>
              </a:rPr>
              <a:t>1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prstClr val="white"/>
                </a:solidFill>
                <a:effectLst>
                  <a:glow rad="127000">
                    <a:srgbClr val="512507"/>
                  </a:glow>
                  <a:outerShdw blurRad="50800" dist="50800" dir="5400000" algn="ctr" rotWithShape="0">
                    <a:prstClr val="black"/>
                  </a:outerShdw>
                </a:effectLst>
                <a:uLnTx/>
                <a:uFillTx/>
                <a:latin typeface="STXinwei" panose="02010800040101010101" pitchFamily="2" charset="-122"/>
                <a:ea typeface="STXinwei" panose="02010800040101010101" pitchFamily="2" charset="-122"/>
                <a:cs typeface="+mn-cs"/>
              </a:rPr>
              <a:t>） 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prstClr val="white"/>
                </a:solidFill>
                <a:effectLst>
                  <a:glow rad="127000">
                    <a:srgbClr val="512507"/>
                  </a:glow>
                  <a:outerShdw blurRad="50800" dist="50800" dir="5400000" algn="ctr" rotWithShape="0">
                    <a:prstClr val="black"/>
                  </a:outerShdw>
                </a:effectLst>
                <a:uLnTx/>
                <a:uFillTx/>
                <a:latin typeface="STXinwei" panose="02010800040101010101" pitchFamily="2" charset="-122"/>
                <a:ea typeface="STXinwei" panose="02010800040101010101" pitchFamily="2" charset="-122"/>
                <a:cs typeface="+mn-cs"/>
              </a:rPr>
              <a:t>vv1-7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prstClr val="white"/>
                </a:solidFill>
                <a:effectLst>
                  <a:glow rad="127000">
                    <a:srgbClr val="512507"/>
                  </a:glow>
                  <a:outerShdw blurRad="50800" dist="50800" dir="5400000" algn="ctr" rotWithShape="0">
                    <a:prstClr val="black"/>
                  </a:outerShdw>
                </a:effectLst>
                <a:uLnTx/>
                <a:uFillTx/>
                <a:latin typeface="STXinwei" panose="02010800040101010101" pitchFamily="2" charset="-122"/>
                <a:ea typeface="STXinwei" panose="02010800040101010101" pitchFamily="2" charset="-122"/>
                <a:cs typeface="+mn-cs"/>
              </a:rPr>
              <a:t>，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prstClr val="white"/>
                </a:solidFill>
                <a:effectLst>
                  <a:glow rad="127000">
                    <a:srgbClr val="512507"/>
                  </a:glow>
                  <a:outerShdw blurRad="50800" dist="50800" dir="5400000" algn="ctr" rotWithShape="0">
                    <a:prstClr val="black"/>
                  </a:outerShdw>
                </a:effectLst>
                <a:uLnTx/>
                <a:uFillTx/>
                <a:latin typeface="STXinwei" panose="02010800040101010101" pitchFamily="2" charset="-122"/>
                <a:ea typeface="STXinwei" panose="02010800040101010101" pitchFamily="2" charset="-122"/>
                <a:cs typeface="+mn-cs"/>
              </a:rPr>
              <a:t>23-24 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prstClr val="white"/>
                </a:solidFill>
                <a:effectLst>
                  <a:glow rad="127000">
                    <a:srgbClr val="512507"/>
                  </a:glow>
                  <a:outerShdw blurRad="50800" dist="50800" dir="5400000" algn="ctr" rotWithShape="0">
                    <a:prstClr val="black"/>
                  </a:outerShdw>
                </a:effectLst>
                <a:uLnTx/>
                <a:uFillTx/>
                <a:latin typeface="STXinwei" panose="02010800040101010101" pitchFamily="2" charset="-122"/>
                <a:ea typeface="STXinwei" panose="02010800040101010101" pitchFamily="2" charset="-122"/>
                <a:cs typeface="+mn-cs"/>
              </a:rPr>
              <a:t>世界历史上的帝国</a:t>
            </a:r>
          </a:p>
        </p:txBody>
      </p:sp>
    </p:spTree>
    <p:extLst>
      <p:ext uri="{BB962C8B-B14F-4D97-AF65-F5344CB8AC3E}">
        <p14:creationId xmlns:p14="http://schemas.microsoft.com/office/powerpoint/2010/main" val="1688055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C5646D-C6A1-4E6A-9189-F40D5D9C0C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187"/>
          <a:stretch/>
        </p:blipFill>
        <p:spPr>
          <a:xfrm>
            <a:off x="3546157" y="56111"/>
            <a:ext cx="7115514" cy="671044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2F6E2E5-9966-4E94-8DC0-0957C4190CB9}"/>
              </a:ext>
            </a:extLst>
          </p:cNvPr>
          <p:cNvSpPr/>
          <p:nvPr/>
        </p:nvSpPr>
        <p:spPr>
          <a:xfrm>
            <a:off x="1234699" y="956981"/>
            <a:ext cx="1077539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 w="6600">
                  <a:noFill/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/>
                  </a:glow>
                  <a:outerShdw dist="38100" dir="2700000" algn="tl" rotWithShape="0">
                    <a:srgbClr val="FFFF00"/>
                  </a:outerShdw>
                </a:effectLs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但</a:t>
            </a:r>
            <a:endParaRPr kumimoji="0" lang="en-US" altLang="zh-CN" sz="5400" b="1" i="0" u="none" strike="noStrike" kern="1200" cap="none" spc="0" normalizeH="0" baseline="0" noProof="0" dirty="0">
              <a:ln w="6600">
                <a:noFill/>
                <a:prstDash val="solid"/>
              </a:ln>
              <a:solidFill>
                <a:srgbClr val="FFFFFF"/>
              </a:solidFill>
              <a:effectLst>
                <a:glow rad="101600">
                  <a:prstClr val="black"/>
                </a:glow>
                <a:outerShdw dist="38100" dir="2700000" algn="tl" rotWithShape="0">
                  <a:srgbClr val="FFFF00"/>
                </a:outerShdw>
              </a:effectLst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 w="6600">
                  <a:noFill/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/>
                  </a:glow>
                  <a:outerShdw dist="38100" dir="2700000" algn="tl" rotWithShape="0">
                    <a:srgbClr val="FFFF00"/>
                  </a:outerShdw>
                </a:effectLs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以</a:t>
            </a:r>
            <a:endParaRPr kumimoji="0" lang="en-US" altLang="zh-CN" sz="5400" b="1" i="0" u="none" strike="noStrike" kern="1200" cap="none" spc="0" normalizeH="0" baseline="0" noProof="0" dirty="0">
              <a:ln w="6600">
                <a:noFill/>
                <a:prstDash val="solid"/>
              </a:ln>
              <a:solidFill>
                <a:srgbClr val="FFFFFF"/>
              </a:solidFill>
              <a:effectLst>
                <a:glow rad="101600">
                  <a:prstClr val="black"/>
                </a:glow>
                <a:outerShdw dist="38100" dir="2700000" algn="tl" rotWithShape="0">
                  <a:srgbClr val="FFFF00"/>
                </a:outerShdw>
              </a:effectLst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 w="6600">
                  <a:noFill/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/>
                  </a:glow>
                  <a:outerShdw dist="38100" dir="2700000" algn="tl" rotWithShape="0">
                    <a:srgbClr val="FFFF00"/>
                  </a:outerShdw>
                </a:effectLs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理</a:t>
            </a:r>
            <a:endParaRPr kumimoji="0" lang="en-US" altLang="zh-CN" sz="5400" b="1" i="0" u="none" strike="noStrike" kern="1200" cap="none" spc="0" normalizeH="0" baseline="0" noProof="0" dirty="0">
              <a:ln w="6600">
                <a:noFill/>
                <a:prstDash val="solid"/>
              </a:ln>
              <a:solidFill>
                <a:srgbClr val="FFFFFF"/>
              </a:solidFill>
              <a:effectLst>
                <a:glow rad="101600">
                  <a:prstClr val="black"/>
                </a:glow>
                <a:outerShdw dist="38100" dir="2700000" algn="tl" rotWithShape="0">
                  <a:srgbClr val="FFFF00"/>
                </a:outerShdw>
              </a:effectLst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 w="6600">
                  <a:noFill/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/>
                  </a:glow>
                  <a:outerShdw dist="38100" dir="2700000" algn="tl" rotWithShape="0">
                    <a:srgbClr val="FFFF00"/>
                  </a:outerShdw>
                </a:effectLs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书</a:t>
            </a:r>
            <a:endParaRPr kumimoji="0" lang="en-US" altLang="zh-CN" sz="5400" b="1" i="0" u="none" strike="noStrike" kern="1200" cap="none" spc="0" normalizeH="0" baseline="0" noProof="0" dirty="0">
              <a:ln w="6600">
                <a:noFill/>
                <a:prstDash val="solid"/>
              </a:ln>
              <a:solidFill>
                <a:srgbClr val="FFFFFF"/>
              </a:solidFill>
              <a:effectLst>
                <a:glow rad="101600">
                  <a:prstClr val="black"/>
                </a:glow>
                <a:outerShdw dist="38100" dir="2700000" algn="tl" rotWithShape="0">
                  <a:srgbClr val="FFFF00"/>
                </a:outerShdw>
              </a:effectLst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 w="6600">
                  <a:noFill/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/>
                  </a:glow>
                  <a:outerShdw dist="38100" dir="2700000" algn="tl" rotWithShape="0">
                    <a:srgbClr val="FFFF00"/>
                  </a:outerShdw>
                </a:effectLs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7:3</a:t>
            </a:r>
            <a:endParaRPr kumimoji="0" lang="en-US" sz="5400" b="1" i="0" u="none" strike="noStrike" kern="1200" cap="none" spc="0" normalizeH="0" baseline="0" noProof="0" dirty="0">
              <a:ln w="6600">
                <a:noFill/>
                <a:prstDash val="solid"/>
              </a:ln>
              <a:solidFill>
                <a:srgbClr val="FFFFFF"/>
              </a:solidFill>
              <a:effectLst>
                <a:glow rad="101600">
                  <a:prstClr val="black"/>
                </a:glow>
                <a:outerShdw dist="38100" dir="2700000" algn="tl" rotWithShape="0">
                  <a:srgbClr val="FFFF00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D62D7C4-04D5-488C-839F-39DB1C54F90C}"/>
              </a:ext>
            </a:extLst>
          </p:cNvPr>
          <p:cNvSpPr/>
          <p:nvPr/>
        </p:nvSpPr>
        <p:spPr>
          <a:xfrm>
            <a:off x="3952905" y="5654875"/>
            <a:ext cx="64171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四个大兽从海中上来</a:t>
            </a:r>
            <a:endParaRPr kumimoji="0" lang="en-US" sz="54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EBCDA35-CED6-481D-BECE-7160F07D3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但</a:t>
            </a:r>
            <a:r>
              <a:rPr lang="en-US" altLang="zh-CN" dirty="0"/>
              <a:t>7:1-8 </a:t>
            </a:r>
            <a:r>
              <a:rPr lang="zh-CN" altLang="en-US" dirty="0"/>
              <a:t>四兽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864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6835" name="Group 3">
            <a:extLst>
              <a:ext uri="{FF2B5EF4-FFF2-40B4-BE49-F238E27FC236}">
                <a16:creationId xmlns:a16="http://schemas.microsoft.com/office/drawing/2014/main" id="{A0C5CA33-C22C-D6FA-D65F-65A187B5593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389126" y="43445"/>
            <a:ext cx="9141518" cy="6887892"/>
            <a:chOff x="-1" y="-170"/>
            <a:chExt cx="5761" cy="4341"/>
          </a:xfrm>
        </p:grpSpPr>
        <p:pic>
          <p:nvPicPr>
            <p:cNvPr id="1016836" name="Picture 4">
              <a:extLst>
                <a:ext uri="{FF2B5EF4-FFF2-40B4-BE49-F238E27FC236}">
                  <a16:creationId xmlns:a16="http://schemas.microsoft.com/office/drawing/2014/main" id="{1C8E7791-8A58-4C87-59A8-9C22CCA781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435" r="14497"/>
            <a:stretch>
              <a:fillRect/>
            </a:stretch>
          </p:blipFill>
          <p:spPr bwMode="auto">
            <a:xfrm>
              <a:off x="-1" y="2011"/>
              <a:ext cx="2880" cy="2160"/>
            </a:xfrm>
            <a:prstGeom prst="rect">
              <a:avLst/>
            </a:prstGeom>
            <a:noFill/>
            <a:ln w="9525" algn="ctr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16837" name="Picture 5">
              <a:extLst>
                <a:ext uri="{FF2B5EF4-FFF2-40B4-BE49-F238E27FC236}">
                  <a16:creationId xmlns:a16="http://schemas.microsoft.com/office/drawing/2014/main" id="{27A9EA17-8E8D-ED83-887B-106CF66254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66" t="185" r="21312"/>
            <a:stretch>
              <a:fillRect/>
            </a:stretch>
          </p:blipFill>
          <p:spPr bwMode="auto">
            <a:xfrm>
              <a:off x="2880" y="2006"/>
              <a:ext cx="2879" cy="2160"/>
            </a:xfrm>
            <a:prstGeom prst="rect">
              <a:avLst/>
            </a:prstGeom>
            <a:noFill/>
            <a:ln w="9525" algn="ctr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16838" name="Picture 6">
              <a:extLst>
                <a:ext uri="{FF2B5EF4-FFF2-40B4-BE49-F238E27FC236}">
                  <a16:creationId xmlns:a16="http://schemas.microsoft.com/office/drawing/2014/main" id="{1612E27A-6626-1242-8BD9-C267FD2A66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097" b="22292"/>
            <a:stretch>
              <a:fillRect/>
            </a:stretch>
          </p:blipFill>
          <p:spPr bwMode="auto">
            <a:xfrm>
              <a:off x="0" y="-170"/>
              <a:ext cx="2880" cy="2160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16839" name="Picture 7">
              <a:extLst>
                <a:ext uri="{FF2B5EF4-FFF2-40B4-BE49-F238E27FC236}">
                  <a16:creationId xmlns:a16="http://schemas.microsoft.com/office/drawing/2014/main" id="{4CE14836-A9BF-4245-26D7-F0CACC4741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687" b="23819"/>
            <a:stretch>
              <a:fillRect/>
            </a:stretch>
          </p:blipFill>
          <p:spPr bwMode="auto">
            <a:xfrm>
              <a:off x="2880" y="-164"/>
              <a:ext cx="2880" cy="2160"/>
            </a:xfrm>
            <a:prstGeom prst="rect">
              <a:avLst/>
            </a:prstGeom>
            <a:noFill/>
            <a:ln w="9525" algn="ctr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016840" name="Rectangle 8">
            <a:extLst>
              <a:ext uri="{FF2B5EF4-FFF2-40B4-BE49-F238E27FC236}">
                <a16:creationId xmlns:a16="http://schemas.microsoft.com/office/drawing/2014/main" id="{807BDC8C-D3B2-3A6A-EF9C-38856574ED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0293" y="2875159"/>
            <a:ext cx="1421546" cy="617672"/>
          </a:xfrm>
          <a:prstGeom prst="rect">
            <a:avLst/>
          </a:prstGeom>
          <a:solidFill>
            <a:srgbClr val="000000">
              <a:alpha val="8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TXinwei" panose="02010800040101010101" pitchFamily="2" charset="-122"/>
                <a:ea typeface="STXinwei" panose="02010800040101010101" pitchFamily="2" charset="-122"/>
                <a:cs typeface="Arial" panose="020B0604020202020204" pitchFamily="34" charset="0"/>
              </a:rPr>
              <a:t>巴比伦</a:t>
            </a:r>
          </a:p>
        </p:txBody>
      </p:sp>
      <p:sp>
        <p:nvSpPr>
          <p:cNvPr id="1016841" name="Rectangle 9">
            <a:extLst>
              <a:ext uri="{FF2B5EF4-FFF2-40B4-BE49-F238E27FC236}">
                <a16:creationId xmlns:a16="http://schemas.microsoft.com/office/drawing/2014/main" id="{5F8E8A1F-7C71-B53B-D4EC-7FC2698431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2505" y="2861007"/>
            <a:ext cx="1813042" cy="617671"/>
          </a:xfrm>
          <a:prstGeom prst="rect">
            <a:avLst/>
          </a:prstGeom>
          <a:solidFill>
            <a:srgbClr val="000000">
              <a:alpha val="8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TXinwei" panose="02010800040101010101" pitchFamily="2" charset="-122"/>
                <a:ea typeface="STXinwei" panose="02010800040101010101" pitchFamily="2" charset="-122"/>
                <a:cs typeface="Arial" panose="020B0604020202020204" pitchFamily="34" charset="0"/>
              </a:rPr>
              <a:t>波斯玛代</a:t>
            </a:r>
          </a:p>
        </p:txBody>
      </p:sp>
      <p:sp>
        <p:nvSpPr>
          <p:cNvPr id="1016842" name="Rectangle 10">
            <a:extLst>
              <a:ext uri="{FF2B5EF4-FFF2-40B4-BE49-F238E27FC236}">
                <a16:creationId xmlns:a16="http://schemas.microsoft.com/office/drawing/2014/main" id="{211394F9-1294-D2B0-EDF9-1BFF65B486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0223" y="3594852"/>
            <a:ext cx="1109662" cy="503237"/>
          </a:xfrm>
          <a:prstGeom prst="rect">
            <a:avLst/>
          </a:prstGeom>
          <a:solidFill>
            <a:srgbClr val="000000">
              <a:alpha val="8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TXinwei" panose="02010800040101010101" pitchFamily="2" charset="-122"/>
                <a:ea typeface="STXinwei" panose="02010800040101010101" pitchFamily="2" charset="-122"/>
                <a:cs typeface="Arial" panose="020B0604020202020204" pitchFamily="34" charset="0"/>
              </a:rPr>
              <a:t>希腊</a:t>
            </a:r>
          </a:p>
        </p:txBody>
      </p:sp>
      <p:sp>
        <p:nvSpPr>
          <p:cNvPr id="1016843" name="Rectangle 11">
            <a:extLst>
              <a:ext uri="{FF2B5EF4-FFF2-40B4-BE49-F238E27FC236}">
                <a16:creationId xmlns:a16="http://schemas.microsoft.com/office/drawing/2014/main" id="{0322C0E7-78DB-C525-49B1-62BA9F65D6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5144" y="3594852"/>
            <a:ext cx="1109662" cy="503237"/>
          </a:xfrm>
          <a:prstGeom prst="rect">
            <a:avLst/>
          </a:prstGeom>
          <a:solidFill>
            <a:srgbClr val="000000">
              <a:alpha val="8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TXinwei" panose="02010800040101010101" pitchFamily="2" charset="-122"/>
                <a:ea typeface="STXinwei" panose="02010800040101010101" pitchFamily="2" charset="-122"/>
                <a:cs typeface="Arial" panose="020B0604020202020204" pitchFamily="34" charset="0"/>
              </a:rPr>
              <a:t>罗马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6840" grpId="0" animBg="1"/>
      <p:bldP spid="1016841" grpId="0" animBg="1"/>
      <p:bldP spid="1016842" grpId="0" animBg="1"/>
      <p:bldP spid="101684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058" name="Text Box 2">
            <a:extLst>
              <a:ext uri="{FF2B5EF4-FFF2-40B4-BE49-F238E27FC236}">
                <a16:creationId xmlns:a16="http://schemas.microsoft.com/office/drawing/2014/main" id="{EC9450AF-AE2D-0E41-9DC8-C48B4BE09A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17" y="1054061"/>
            <a:ext cx="4947859" cy="586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98513" indent="-3429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508125" indent="-3429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2030413" indent="-3429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552700" indent="-3429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3009900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3467100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924300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4381500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455613" lvl="1" indent="0" fontAlgn="base">
              <a:lnSpc>
                <a:spcPts val="3800"/>
              </a:lnSpc>
              <a:spcBef>
                <a:spcPct val="0"/>
              </a:spcBef>
              <a:spcAft>
                <a:spcPct val="30000"/>
              </a:spcAft>
            </a:pPr>
            <a:r>
              <a:rPr kumimoji="0" lang="zh-CN" altLang="en-US" sz="3600" dirty="0">
                <a:solidFill>
                  <a:srgbClr val="000000"/>
                </a:solidFill>
                <a:latin typeface="STXinwei" panose="02010800040101010101" pitchFamily="2" charset="-122"/>
                <a:ea typeface="STXinwei" panose="02010800040101010101" pitchFamily="2" charset="-122"/>
                <a:cs typeface="Arial" panose="020B0604020202020204" pitchFamily="34" charset="0"/>
              </a:rPr>
              <a:t>狮子是英格兰的象徵</a:t>
            </a:r>
          </a:p>
        </p:txBody>
      </p:sp>
      <p:pic>
        <p:nvPicPr>
          <p:cNvPr id="1069059" name="Picture 3">
            <a:extLst>
              <a:ext uri="{FF2B5EF4-FFF2-40B4-BE49-F238E27FC236}">
                <a16:creationId xmlns:a16="http://schemas.microsoft.com/office/drawing/2014/main" id="{6B40BF7F-F875-D548-3EE4-F5FE42C9A5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23" y="2175190"/>
            <a:ext cx="2073495" cy="2441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9060" name="Picture 4">
            <a:extLst>
              <a:ext uri="{FF2B5EF4-FFF2-40B4-BE49-F238E27FC236}">
                <a16:creationId xmlns:a16="http://schemas.microsoft.com/office/drawing/2014/main" id="{FEBB9457-FDB8-F727-837E-1DDEA271A8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6257" y="1991486"/>
            <a:ext cx="2511698" cy="272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79F2255-7EDB-BCE1-0EF3-CD7B2CC08D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4575" y="1761483"/>
            <a:ext cx="3777005" cy="42621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977E703-5297-FDA7-9291-5CF80177FB85}"/>
              </a:ext>
            </a:extLst>
          </p:cNvPr>
          <p:cNvSpPr txBox="1"/>
          <p:nvPr/>
        </p:nvSpPr>
        <p:spPr>
          <a:xfrm>
            <a:off x="881600" y="5093107"/>
            <a:ext cx="3825035" cy="645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TXinwei" panose="02010800040101010101" pitchFamily="2" charset="-122"/>
                <a:ea typeface="STXinwei" panose="02010800040101010101" pitchFamily="2" charset="-122"/>
                <a:cs typeface="Arial" panose="020B0604020202020204" pitchFamily="34" charset="0"/>
              </a:rPr>
              <a:t>鹰是美国的象徵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46707D-87C5-6C9A-0863-BD3CC21F2CA7}"/>
              </a:ext>
            </a:extLst>
          </p:cNvPr>
          <p:cNvSpPr txBox="1"/>
          <p:nvPr/>
        </p:nvSpPr>
        <p:spPr>
          <a:xfrm>
            <a:off x="6642022" y="927822"/>
            <a:ext cx="52395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TXinwei" panose="02010800040101010101" pitchFamily="2" charset="-122"/>
                <a:ea typeface="STXinwei" panose="02010800040101010101" pitchFamily="2" charset="-122"/>
                <a:cs typeface="Arial" panose="020B0604020202020204" pitchFamily="34" charset="0"/>
              </a:rPr>
              <a:t>熊通常被用来代表俄罗斯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chemeClr val="accent1">
                <a:lumMod val="5000"/>
                <a:lumOff val="95000"/>
              </a:schemeClr>
            </a:gs>
            <a:gs pos="37000">
              <a:schemeClr val="accent6">
                <a:lumMod val="20000"/>
                <a:lumOff val="80000"/>
              </a:schemeClr>
            </a:gs>
            <a:gs pos="83000">
              <a:schemeClr val="accent4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DC1CD00-1003-5ABF-03D4-F3A823777E9A}"/>
              </a:ext>
            </a:extLst>
          </p:cNvPr>
          <p:cNvSpPr txBox="1"/>
          <p:nvPr/>
        </p:nvSpPr>
        <p:spPr>
          <a:xfrm>
            <a:off x="245334" y="956102"/>
            <a:ext cx="1194666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000" dirty="0">
                <a:solidFill>
                  <a:prstClr val="white"/>
                </a:solidFill>
                <a:effectLst>
                  <a:glow rad="127000">
                    <a:srgbClr val="512507"/>
                  </a:glow>
                  <a:outerShdw blurRad="50800" dist="50800" dir="5400000" algn="ctr" rotWithShape="0">
                    <a:prstClr val="black"/>
                  </a:outerShdw>
                </a:effectLst>
                <a:latin typeface="STXinwei" panose="02010800040101010101" pitchFamily="2" charset="-122"/>
                <a:ea typeface="STXinwei" panose="02010800040101010101" pitchFamily="2" charset="-122"/>
              </a:rPr>
              <a:t>8 </a:t>
            </a:r>
            <a:r>
              <a:rPr lang="zh-CN" altLang="en-US" sz="4000" dirty="0">
                <a:solidFill>
                  <a:prstClr val="white"/>
                </a:solidFill>
                <a:effectLst>
                  <a:glow rad="127000">
                    <a:srgbClr val="512507"/>
                  </a:glow>
                  <a:outerShdw blurRad="50800" dist="50800" dir="5400000" algn="ctr" rotWithShape="0">
                    <a:prstClr val="black"/>
                  </a:outerShdw>
                </a:effectLst>
                <a:latin typeface="STXinwei" panose="02010800040101010101" pitchFamily="2" charset="-122"/>
                <a:ea typeface="STXinwei" panose="02010800040101010101" pitchFamily="2" charset="-122"/>
              </a:rPr>
              <a:t>我 正 观 看 这 些 角 ， 见 其 中 又 长 起 一 个 小 角 ； 先 前 的 角 中 有 三 角 在 这 角 前 ， 连 根 被 他 拔 出 来 。 这 角 有 眼 ， 像 人 的 眼 ， 有 口 说 夸 大 的 话 。</a:t>
            </a:r>
            <a:endParaRPr lang="en-US" altLang="zh-CN" sz="4000" dirty="0">
              <a:solidFill>
                <a:prstClr val="white"/>
              </a:solidFill>
              <a:effectLst>
                <a:glow rad="127000">
                  <a:srgbClr val="512507"/>
                </a:glow>
                <a:outerShdw blurRad="50800" dist="50800" dir="5400000" algn="ctr" rotWithShape="0">
                  <a:prstClr val="black"/>
                </a:outerShdw>
              </a:effectLst>
              <a:latin typeface="STXinwei" panose="02010800040101010101" pitchFamily="2" charset="-122"/>
              <a:ea typeface="STXinwei" panose="02010800040101010101" pitchFamily="2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4000" dirty="0">
              <a:solidFill>
                <a:prstClr val="white"/>
              </a:solidFill>
              <a:effectLst>
                <a:glow rad="127000">
                  <a:srgbClr val="512507"/>
                </a:glow>
                <a:outerShdw blurRad="50800" dist="50800" dir="5400000" algn="ctr" rotWithShape="0">
                  <a:prstClr val="black"/>
                </a:outerShdw>
              </a:effectLst>
              <a:latin typeface="STXinwei" panose="02010800040101010101" pitchFamily="2" charset="-122"/>
              <a:ea typeface="STXinwei" panose="02010800040101010101" pitchFamily="2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000" dirty="0">
                <a:solidFill>
                  <a:prstClr val="white"/>
                </a:solidFill>
                <a:effectLst>
                  <a:glow rad="127000">
                    <a:srgbClr val="512507"/>
                  </a:glow>
                  <a:outerShdw blurRad="50800" dist="50800" dir="5400000" algn="ctr" rotWithShape="0">
                    <a:prstClr val="black"/>
                  </a:outerShdw>
                </a:effectLst>
                <a:latin typeface="STXinwei" panose="02010800040101010101" pitchFamily="2" charset="-122"/>
                <a:ea typeface="STXinwei" panose="02010800040101010101" pitchFamily="2" charset="-122"/>
              </a:rPr>
              <a:t>20 </a:t>
            </a:r>
            <a:r>
              <a:rPr lang="zh-CN" altLang="en-US" sz="4000" dirty="0">
                <a:solidFill>
                  <a:prstClr val="white"/>
                </a:solidFill>
                <a:effectLst>
                  <a:glow rad="127000">
                    <a:srgbClr val="512507"/>
                  </a:glow>
                  <a:outerShdw blurRad="50800" dist="50800" dir="5400000" algn="ctr" rotWithShape="0">
                    <a:prstClr val="black"/>
                  </a:outerShdw>
                </a:effectLst>
                <a:latin typeface="STXinwei" panose="02010800040101010101" pitchFamily="2" charset="-122"/>
                <a:ea typeface="STXinwei" panose="02010800040101010101" pitchFamily="2" charset="-122"/>
              </a:rPr>
              <a:t>头 有 十 角 和 那 另 长 的 一 角 ， 在 这 角 前 有 三 角 被 他 打 落 。 这 角 有 眼 ， 有 说 夸 大 话 的 口 ， 形 状 强 横 ， 过 於 他 的 同 类 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000" dirty="0">
                <a:solidFill>
                  <a:prstClr val="white"/>
                </a:solidFill>
                <a:effectLst>
                  <a:glow rad="127000">
                    <a:srgbClr val="512507"/>
                  </a:glow>
                  <a:outerShdw blurRad="50800" dist="50800" dir="5400000" algn="ctr" rotWithShape="0">
                    <a:prstClr val="black"/>
                  </a:outerShdw>
                </a:effectLst>
                <a:latin typeface="STXinwei" panose="02010800040101010101" pitchFamily="2" charset="-122"/>
                <a:ea typeface="STXinwei" panose="02010800040101010101" pitchFamily="2" charset="-122"/>
              </a:rPr>
              <a:t>21 </a:t>
            </a:r>
            <a:r>
              <a:rPr lang="zh-CN" altLang="en-US" sz="4000" dirty="0">
                <a:solidFill>
                  <a:prstClr val="white"/>
                </a:solidFill>
                <a:effectLst>
                  <a:glow rad="127000">
                    <a:srgbClr val="512507"/>
                  </a:glow>
                  <a:outerShdw blurRad="50800" dist="50800" dir="5400000" algn="ctr" rotWithShape="0">
                    <a:prstClr val="black"/>
                  </a:outerShdw>
                </a:effectLst>
                <a:latin typeface="STXinwei" panose="02010800040101010101" pitchFamily="2" charset="-122"/>
                <a:ea typeface="STXinwei" panose="02010800040101010101" pitchFamily="2" charset="-122"/>
              </a:rPr>
              <a:t>我 观 看 ， 见 这 角 与 圣 民 争 战 ， 胜 了 他 们 。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512507"/>
                </a:glow>
                <a:outerShdw blurRad="50800" dist="50800" dir="5400000" algn="ctr" rotWithShape="0">
                  <a:prstClr val="black"/>
                </a:outerShdw>
              </a:effectLst>
              <a:uLnTx/>
              <a:uFillTx/>
              <a:latin typeface="STXinwei" panose="02010800040101010101" pitchFamily="2" charset="-122"/>
              <a:ea typeface="STXinwei" panose="02010800040101010101" pitchFamily="2" charset="-122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A8E186-D554-E99C-33D2-E75352373716}"/>
              </a:ext>
            </a:extLst>
          </p:cNvPr>
          <p:cNvSpPr txBox="1"/>
          <p:nvPr/>
        </p:nvSpPr>
        <p:spPr>
          <a:xfrm>
            <a:off x="1301477" y="0"/>
            <a:ext cx="9834008" cy="769441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lvl="0"/>
            <a:r>
              <a:rPr lang="en-US" altLang="zh-CN" sz="4400" dirty="0">
                <a:solidFill>
                  <a:prstClr val="white"/>
                </a:solidFill>
                <a:effectLst>
                  <a:glow rad="127000">
                    <a:srgbClr val="512507"/>
                  </a:glow>
                  <a:outerShdw blurRad="50800" dist="50800" dir="5400000" algn="ctr" rotWithShape="0">
                    <a:prstClr val="black"/>
                  </a:outerShdw>
                </a:effectLst>
                <a:latin typeface="STXinwei" panose="02010800040101010101" pitchFamily="2" charset="-122"/>
                <a:ea typeface="STXinwei" panose="02010800040101010101" pitchFamily="2" charset="-122"/>
              </a:rPr>
              <a:t>2</a:t>
            </a:r>
            <a:r>
              <a:rPr lang="zh-CN" altLang="en-US" sz="4400" dirty="0">
                <a:solidFill>
                  <a:prstClr val="white"/>
                </a:solidFill>
                <a:effectLst>
                  <a:glow rad="127000">
                    <a:srgbClr val="512507"/>
                  </a:glow>
                  <a:outerShdw blurRad="50800" dist="50800" dir="5400000" algn="ctr" rotWithShape="0">
                    <a:prstClr val="black"/>
                  </a:outerShdw>
                </a:effectLst>
                <a:latin typeface="STXinwei" panose="02010800040101010101" pitchFamily="2" charset="-122"/>
                <a:ea typeface="STXinwei" panose="02010800040101010101" pitchFamily="2" charset="-122"/>
              </a:rPr>
              <a:t>）</a:t>
            </a:r>
            <a:r>
              <a:rPr lang="en-US" altLang="zh-CN" sz="4400" dirty="0">
                <a:solidFill>
                  <a:prstClr val="white"/>
                </a:solidFill>
                <a:effectLst>
                  <a:glow rad="127000">
                    <a:srgbClr val="512507"/>
                  </a:glow>
                  <a:outerShdw blurRad="50800" dist="50800" dir="5400000" algn="ctr" rotWithShape="0">
                    <a:prstClr val="black"/>
                  </a:outerShdw>
                </a:effectLst>
                <a:latin typeface="STXinwei" panose="02010800040101010101" pitchFamily="2" charset="-122"/>
                <a:ea typeface="STXinwei" panose="02010800040101010101" pitchFamily="2" charset="-122"/>
              </a:rPr>
              <a:t>vv8, 20-21, 24-26 </a:t>
            </a:r>
            <a:r>
              <a:rPr lang="zh-CN" altLang="en-US" sz="4400" dirty="0">
                <a:solidFill>
                  <a:prstClr val="white"/>
                </a:solidFill>
                <a:effectLst>
                  <a:glow rad="127000">
                    <a:srgbClr val="512507"/>
                  </a:glow>
                  <a:outerShdw blurRad="50800" dist="50800" dir="5400000" algn="ctr" rotWithShape="0">
                    <a:prstClr val="black"/>
                  </a:outerShdw>
                </a:effectLst>
                <a:latin typeface="STXinwei" panose="02010800040101010101" pitchFamily="2" charset="-122"/>
                <a:ea typeface="STXinwei" panose="02010800040101010101" pitchFamily="2" charset="-122"/>
              </a:rPr>
              <a:t>一个小角的来临 </a:t>
            </a:r>
          </a:p>
        </p:txBody>
      </p:sp>
    </p:spTree>
    <p:extLst>
      <p:ext uri="{BB962C8B-B14F-4D97-AF65-F5344CB8AC3E}">
        <p14:creationId xmlns:p14="http://schemas.microsoft.com/office/powerpoint/2010/main" val="3597911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chemeClr val="accent1">
                <a:lumMod val="5000"/>
                <a:lumOff val="95000"/>
              </a:schemeClr>
            </a:gs>
            <a:gs pos="37000">
              <a:schemeClr val="accent6">
                <a:lumMod val="20000"/>
                <a:lumOff val="80000"/>
              </a:schemeClr>
            </a:gs>
            <a:gs pos="83000">
              <a:schemeClr val="accent4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DC1CD00-1003-5ABF-03D4-F3A823777E9A}"/>
              </a:ext>
            </a:extLst>
          </p:cNvPr>
          <p:cNvSpPr txBox="1"/>
          <p:nvPr/>
        </p:nvSpPr>
        <p:spPr>
          <a:xfrm>
            <a:off x="228504" y="1090742"/>
            <a:ext cx="1194666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000" dirty="0">
                <a:solidFill>
                  <a:prstClr val="white"/>
                </a:solidFill>
                <a:effectLst>
                  <a:glow rad="127000">
                    <a:srgbClr val="512507"/>
                  </a:glow>
                  <a:outerShdw blurRad="50800" dist="50800" dir="5400000" algn="ctr" rotWithShape="0">
                    <a:prstClr val="black"/>
                  </a:outerShdw>
                </a:effectLst>
                <a:latin typeface="STXinwei" panose="02010800040101010101" pitchFamily="2" charset="-122"/>
                <a:ea typeface="STXinwei" panose="02010800040101010101" pitchFamily="2" charset="-122"/>
              </a:rPr>
              <a:t>24 </a:t>
            </a:r>
            <a:r>
              <a:rPr lang="zh-CN" altLang="en-US" sz="4000" dirty="0">
                <a:solidFill>
                  <a:prstClr val="white"/>
                </a:solidFill>
                <a:effectLst>
                  <a:glow rad="127000">
                    <a:srgbClr val="512507"/>
                  </a:glow>
                  <a:outerShdw blurRad="50800" dist="50800" dir="5400000" algn="ctr" rotWithShape="0">
                    <a:prstClr val="black"/>
                  </a:outerShdw>
                </a:effectLst>
                <a:latin typeface="STXinwei" panose="02010800040101010101" pitchFamily="2" charset="-122"/>
                <a:ea typeface="STXinwei" panose="02010800040101010101" pitchFamily="2" charset="-122"/>
              </a:rPr>
              <a:t>至 於 那 十 角 ， 就 是 从 这 国 中 必 兴 起 的 十 王 ， 後 来 又 兴 起 一 王 ， 与 先 前 的 不 同 ； 他 必 制 伏 三 王 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000" dirty="0">
                <a:solidFill>
                  <a:prstClr val="white"/>
                </a:solidFill>
                <a:effectLst>
                  <a:glow rad="127000">
                    <a:srgbClr val="512507"/>
                  </a:glow>
                  <a:outerShdw blurRad="50800" dist="50800" dir="5400000" algn="ctr" rotWithShape="0">
                    <a:prstClr val="black"/>
                  </a:outerShdw>
                </a:effectLst>
                <a:latin typeface="STXinwei" panose="02010800040101010101" pitchFamily="2" charset="-122"/>
                <a:ea typeface="STXinwei" panose="02010800040101010101" pitchFamily="2" charset="-122"/>
              </a:rPr>
              <a:t>25 </a:t>
            </a:r>
            <a:r>
              <a:rPr lang="zh-CN" altLang="en-US" sz="4000" dirty="0">
                <a:solidFill>
                  <a:prstClr val="white"/>
                </a:solidFill>
                <a:effectLst>
                  <a:glow rad="127000">
                    <a:srgbClr val="512507"/>
                  </a:glow>
                  <a:outerShdw blurRad="50800" dist="50800" dir="5400000" algn="ctr" rotWithShape="0">
                    <a:prstClr val="black"/>
                  </a:outerShdw>
                </a:effectLst>
                <a:latin typeface="STXinwei" panose="02010800040101010101" pitchFamily="2" charset="-122"/>
                <a:ea typeface="STXinwei" panose="02010800040101010101" pitchFamily="2" charset="-122"/>
              </a:rPr>
              <a:t>他 必 向 至 高 者 说 夸 大 的 话 ， 必 折 磨 至 高 者 的 圣 民 ， 必 想 改 变 节 期 和 律 法 。 圣 民 必 交 付 他 手 一 载 、 二 载 、 半 载 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000" dirty="0">
                <a:solidFill>
                  <a:prstClr val="white"/>
                </a:solidFill>
                <a:effectLst>
                  <a:glow rad="127000">
                    <a:srgbClr val="512507"/>
                  </a:glow>
                  <a:outerShdw blurRad="50800" dist="50800" dir="5400000" algn="ctr" rotWithShape="0">
                    <a:prstClr val="black"/>
                  </a:outerShdw>
                </a:effectLst>
                <a:latin typeface="STXinwei" panose="02010800040101010101" pitchFamily="2" charset="-122"/>
                <a:ea typeface="STXinwei" panose="02010800040101010101" pitchFamily="2" charset="-122"/>
              </a:rPr>
              <a:t>26 </a:t>
            </a:r>
            <a:r>
              <a:rPr lang="zh-CN" altLang="en-US" sz="4000" dirty="0">
                <a:solidFill>
                  <a:prstClr val="white"/>
                </a:solidFill>
                <a:effectLst>
                  <a:glow rad="127000">
                    <a:srgbClr val="512507"/>
                  </a:glow>
                  <a:outerShdw blurRad="50800" dist="50800" dir="5400000" algn="ctr" rotWithShape="0">
                    <a:prstClr val="black"/>
                  </a:outerShdw>
                </a:effectLst>
                <a:latin typeface="STXinwei" panose="02010800040101010101" pitchFamily="2" charset="-122"/>
                <a:ea typeface="STXinwei" panose="02010800040101010101" pitchFamily="2" charset="-122"/>
              </a:rPr>
              <a:t>然 而 ， 审 判 者 必 坐 着 行 审 判 ； 他 的 权 柄 必 被 夺 去 ， 毁 坏 ， 灭 绝 ， 一 直 到 底 。</a:t>
            </a:r>
            <a:r>
              <a:rPr lang="en-US" altLang="zh-CN" sz="4000" dirty="0">
                <a:solidFill>
                  <a:prstClr val="white"/>
                </a:solidFill>
                <a:effectLst>
                  <a:glow rad="127000">
                    <a:srgbClr val="512507"/>
                  </a:glow>
                  <a:outerShdw blurRad="50800" dist="50800" dir="5400000" algn="ctr" rotWithShape="0">
                    <a:prstClr val="black"/>
                  </a:outerShdw>
                </a:effectLst>
                <a:latin typeface="STXinwei" panose="02010800040101010101" pitchFamily="2" charset="-122"/>
                <a:ea typeface="STXinwei" panose="02010800040101010101" pitchFamily="2" charset="-122"/>
              </a:rPr>
              <a:t> 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512507"/>
                </a:glow>
                <a:outerShdw blurRad="50800" dist="50800" dir="5400000" algn="ctr" rotWithShape="0">
                  <a:prstClr val="black"/>
                </a:outerShdw>
              </a:effectLst>
              <a:uLnTx/>
              <a:uFillTx/>
              <a:latin typeface="STXinwei" panose="02010800040101010101" pitchFamily="2" charset="-122"/>
              <a:ea typeface="STXinwei" panose="02010800040101010101" pitchFamily="2" charset="-122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A8E186-D554-E99C-33D2-E75352373716}"/>
              </a:ext>
            </a:extLst>
          </p:cNvPr>
          <p:cNvSpPr txBox="1"/>
          <p:nvPr/>
        </p:nvSpPr>
        <p:spPr>
          <a:xfrm>
            <a:off x="1301477" y="241223"/>
            <a:ext cx="9834008" cy="769441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lvl="0"/>
            <a:r>
              <a:rPr lang="en-US" altLang="zh-CN" sz="4400" dirty="0">
                <a:solidFill>
                  <a:prstClr val="white"/>
                </a:solidFill>
                <a:effectLst>
                  <a:glow rad="127000">
                    <a:srgbClr val="512507"/>
                  </a:glow>
                  <a:outerShdw blurRad="50800" dist="50800" dir="5400000" algn="ctr" rotWithShape="0">
                    <a:prstClr val="black"/>
                  </a:outerShdw>
                </a:effectLst>
                <a:latin typeface="STXinwei" panose="02010800040101010101" pitchFamily="2" charset="-122"/>
                <a:ea typeface="STXinwei" panose="02010800040101010101" pitchFamily="2" charset="-122"/>
              </a:rPr>
              <a:t>2</a:t>
            </a:r>
            <a:r>
              <a:rPr lang="zh-CN" altLang="en-US" sz="4400" dirty="0">
                <a:solidFill>
                  <a:prstClr val="white"/>
                </a:solidFill>
                <a:effectLst>
                  <a:glow rad="127000">
                    <a:srgbClr val="512507"/>
                  </a:glow>
                  <a:outerShdw blurRad="50800" dist="50800" dir="5400000" algn="ctr" rotWithShape="0">
                    <a:prstClr val="black"/>
                  </a:outerShdw>
                </a:effectLst>
                <a:latin typeface="STXinwei" panose="02010800040101010101" pitchFamily="2" charset="-122"/>
                <a:ea typeface="STXinwei" panose="02010800040101010101" pitchFamily="2" charset="-122"/>
              </a:rPr>
              <a:t>）</a:t>
            </a:r>
            <a:r>
              <a:rPr lang="en-US" altLang="zh-CN" sz="4400" dirty="0">
                <a:solidFill>
                  <a:prstClr val="white"/>
                </a:solidFill>
                <a:effectLst>
                  <a:glow rad="127000">
                    <a:srgbClr val="512507"/>
                  </a:glow>
                  <a:outerShdw blurRad="50800" dist="50800" dir="5400000" algn="ctr" rotWithShape="0">
                    <a:prstClr val="black"/>
                  </a:outerShdw>
                </a:effectLst>
                <a:latin typeface="STXinwei" panose="02010800040101010101" pitchFamily="2" charset="-122"/>
                <a:ea typeface="STXinwei" panose="02010800040101010101" pitchFamily="2" charset="-122"/>
              </a:rPr>
              <a:t>vv8, 20-21, 24-26 </a:t>
            </a:r>
            <a:r>
              <a:rPr lang="zh-CN" altLang="en-US" sz="4400" dirty="0">
                <a:solidFill>
                  <a:prstClr val="white"/>
                </a:solidFill>
                <a:effectLst>
                  <a:glow rad="127000">
                    <a:srgbClr val="512507"/>
                  </a:glow>
                  <a:outerShdw blurRad="50800" dist="50800" dir="5400000" algn="ctr" rotWithShape="0">
                    <a:prstClr val="black"/>
                  </a:outerShdw>
                </a:effectLst>
                <a:latin typeface="STXinwei" panose="02010800040101010101" pitchFamily="2" charset="-122"/>
                <a:ea typeface="STXinwei" panose="02010800040101010101" pitchFamily="2" charset="-122"/>
              </a:rPr>
              <a:t>一个小角的来临 </a:t>
            </a:r>
          </a:p>
        </p:txBody>
      </p:sp>
    </p:spTree>
    <p:extLst>
      <p:ext uri="{BB962C8B-B14F-4D97-AF65-F5344CB8AC3E}">
        <p14:creationId xmlns:p14="http://schemas.microsoft.com/office/powerpoint/2010/main" val="264420180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4400" dirty="0">
            <a:solidFill>
              <a:schemeClr val="bg1"/>
            </a:solidFill>
            <a:effectLst>
              <a:glow rad="127000">
                <a:srgbClr val="512507"/>
              </a:glow>
              <a:outerShdw blurRad="50800" dist="50800" dir="5400000" algn="ctr" rotWithShape="0">
                <a:schemeClr val="tx1"/>
              </a:outerShdw>
            </a:effectLst>
            <a:latin typeface="STXinwei" panose="02010800040101010101" pitchFamily="2" charset="-122"/>
            <a:ea typeface="STXinwei" panose="02010800040101010101" pitchFamily="2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新細明體" panose="02020500000000000000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新細明體" panose="02020500000000000000" pitchFamily="18" charset="-120"/>
          </a:defRPr>
        </a:defPPr>
      </a:lstStyle>
    </a:lnDef>
    <a:txDef>
      <a:spPr>
        <a:noFill/>
      </a:spPr>
      <a:bodyPr wrap="square" rtlCol="0">
        <a:spAutoFit/>
      </a:bodyPr>
      <a:lstStyle>
        <a:defPPr marL="0" marR="0" indent="0" algn="ctr" defTabSz="914400" rtl="0" eaLnBrk="1" fontAlgn="auto" latinLnBrk="0" hangingPunct="1">
          <a:lnSpc>
            <a:spcPct val="107000"/>
          </a:lnSpc>
          <a:spcBef>
            <a:spcPts val="0"/>
          </a:spcBef>
          <a:spcAft>
            <a:spcPts val="800"/>
          </a:spcAft>
          <a:buClrTx/>
          <a:buSzTx/>
          <a:buFontTx/>
          <a:buNone/>
          <a:tabLst/>
          <a:defRPr kumimoji="0" sz="4000" b="1" i="0" u="none" strike="noStrike" kern="1200" cap="none" spc="0" normalizeH="0" baseline="0" noProof="0" dirty="0">
            <a:ln>
              <a:noFill/>
            </a:ln>
            <a:solidFill>
              <a:srgbClr val="FFFFFF">
                <a:lumMod val="95000"/>
              </a:srgbClr>
            </a:solidFill>
            <a:effectLst>
              <a:glow rad="127000">
                <a:srgbClr val="8A0000"/>
              </a:glow>
              <a:outerShdw blurRad="50800" dist="50800" dir="5400000" algn="ctr" rotWithShape="0">
                <a:srgbClr val="000000"/>
              </a:outerShdw>
            </a:effectLst>
            <a:uLnTx/>
            <a:uFillTx/>
            <a:latin typeface="STXinwei" panose="02010800040101010101" pitchFamily="2" charset="-122"/>
            <a:ea typeface="STXinwei" panose="02010800040101010101" pitchFamily="2" charset="-122"/>
            <a:cs typeface="Times New Roman" panose="02020603050405020304" pitchFamily="18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新細明體" panose="02020500000000000000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新細明體" panose="02020500000000000000" pitchFamily="18" charset="-12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1350</Words>
  <Application>Microsoft Office PowerPoint</Application>
  <PresentationFormat>Widescreen</PresentationFormat>
  <Paragraphs>59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STXinwei</vt:lpstr>
      <vt:lpstr>Arial</vt:lpstr>
      <vt:lpstr>Calibri</vt:lpstr>
      <vt:lpstr>Calibri Light</vt:lpstr>
      <vt:lpstr>1_Office Theme</vt:lpstr>
      <vt:lpstr>Default Design</vt:lpstr>
      <vt:lpstr>2_Office Theme</vt:lpstr>
      <vt:lpstr>1_Default Design</vt:lpstr>
      <vt:lpstr>PowerPoint Presentation</vt:lpstr>
      <vt:lpstr>PowerPoint Presentation</vt:lpstr>
      <vt:lpstr>PowerPoint Presentation</vt:lpstr>
      <vt:lpstr>PowerPoint Presentation</vt:lpstr>
      <vt:lpstr>但7:1-8 四兽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suzanne Ng</dc:creator>
  <cp:lastModifiedBy>suzanne Ng</cp:lastModifiedBy>
  <cp:revision>5</cp:revision>
  <dcterms:created xsi:type="dcterms:W3CDTF">2022-10-23T17:42:09Z</dcterms:created>
  <dcterms:modified xsi:type="dcterms:W3CDTF">2022-11-06T05:32:13Z</dcterms:modified>
</cp:coreProperties>
</file>