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76" r:id="rId2"/>
    <p:sldId id="277" r:id="rId3"/>
    <p:sldId id="27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1" autoAdjust="0"/>
    <p:restoredTop sz="96761" autoAdjust="0"/>
  </p:normalViewPr>
  <p:slideViewPr>
    <p:cSldViewPr snapToGrid="0">
      <p:cViewPr varScale="1">
        <p:scale>
          <a:sx n="128" d="100"/>
          <a:sy n="128" d="100"/>
        </p:scale>
        <p:origin x="153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ce Bug" userId="bca176e10e165fe4" providerId="Windows Live" clId="Web-{8E183036-E57E-48AB-A83C-A49DACF47135}"/>
    <pc:docChg chg="modSld">
      <pc:chgData name="Ice Bug" userId="bca176e10e165fe4" providerId="Windows Live" clId="Web-{8E183036-E57E-48AB-A83C-A49DACF47135}" dt="2021-10-06T02:52:55.404" v="8" actId="20577"/>
      <pc:docMkLst>
        <pc:docMk/>
      </pc:docMkLst>
      <pc:sldChg chg="modSp">
        <pc:chgData name="Ice Bug" userId="bca176e10e165fe4" providerId="Windows Live" clId="Web-{8E183036-E57E-48AB-A83C-A49DACF47135}" dt="2021-10-06T02:52:55.404" v="8" actId="20577"/>
        <pc:sldMkLst>
          <pc:docMk/>
          <pc:sldMk cId="104291633" sldId="275"/>
        </pc:sldMkLst>
        <pc:spChg chg="mod">
          <ac:chgData name="Ice Bug" userId="bca176e10e165fe4" providerId="Windows Live" clId="Web-{8E183036-E57E-48AB-A83C-A49DACF47135}" dt="2021-10-06T02:52:55.404" v="8" actId="20577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  <pc:docChgLst>
    <pc:chgData name="Ice Bug" userId="bca176e10e165fe4" providerId="Windows Live" clId="Web-{4CBAB3FF-A749-4E4D-9998-2C61539A6A32}"/>
    <pc:docChg chg="addSld delSld modSld">
      <pc:chgData name="Ice Bug" userId="bca176e10e165fe4" providerId="Windows Live" clId="Web-{4CBAB3FF-A749-4E4D-9998-2C61539A6A32}" dt="2022-01-24T04:53:53.604" v="262" actId="20577"/>
      <pc:docMkLst>
        <pc:docMk/>
      </pc:docMkLst>
      <pc:sldChg chg="modSp">
        <pc:chgData name="Ice Bug" userId="bca176e10e165fe4" providerId="Windows Live" clId="Web-{4CBAB3FF-A749-4E4D-9998-2C61539A6A32}" dt="2022-01-24T04:53:53.604" v="262" actId="20577"/>
        <pc:sldMkLst>
          <pc:docMk/>
          <pc:sldMk cId="104291633" sldId="275"/>
        </pc:sldMkLst>
        <pc:spChg chg="mod">
          <ac:chgData name="Ice Bug" userId="bca176e10e165fe4" providerId="Windows Live" clId="Web-{4CBAB3FF-A749-4E4D-9998-2C61539A6A32}" dt="2022-01-24T04:53:53.604" v="262" actId="20577"/>
          <ac:spMkLst>
            <pc:docMk/>
            <pc:sldMk cId="104291633" sldId="275"/>
            <ac:spMk id="5" creationId="{EB5618C7-5480-49EC-AE9F-6344D1F8D38D}"/>
          </ac:spMkLst>
        </pc:spChg>
      </pc:sldChg>
      <pc:sldChg chg="modSp">
        <pc:chgData name="Ice Bug" userId="bca176e10e165fe4" providerId="Windows Live" clId="Web-{4CBAB3FF-A749-4E4D-9998-2C61539A6A32}" dt="2022-01-24T03:57:05.992" v="12" actId="20577"/>
        <pc:sldMkLst>
          <pc:docMk/>
          <pc:sldMk cId="3274579548" sldId="276"/>
        </pc:sldMkLst>
        <pc:spChg chg="mod">
          <ac:chgData name="Ice Bug" userId="bca176e10e165fe4" providerId="Windows Live" clId="Web-{4CBAB3FF-A749-4E4D-9998-2C61539A6A32}" dt="2022-01-24T03:57:05.992" v="12" actId="20577"/>
          <ac:spMkLst>
            <pc:docMk/>
            <pc:sldMk cId="3274579548" sldId="276"/>
            <ac:spMk id="3" creationId="{C6C43E60-3FFF-43A9-87B5-8F2AFAC9D0B6}"/>
          </ac:spMkLst>
        </pc:spChg>
      </pc:sldChg>
      <pc:sldChg chg="modSp new">
        <pc:chgData name="Ice Bug" userId="bca176e10e165fe4" providerId="Windows Live" clId="Web-{4CBAB3FF-A749-4E4D-9998-2C61539A6A32}" dt="2022-01-24T04:38:40.643" v="154" actId="20577"/>
        <pc:sldMkLst>
          <pc:docMk/>
          <pc:sldMk cId="1939730016" sldId="277"/>
        </pc:sldMkLst>
        <pc:spChg chg="mod">
          <ac:chgData name="Ice Bug" userId="bca176e10e165fe4" providerId="Windows Live" clId="Web-{4CBAB3FF-A749-4E4D-9998-2C61539A6A32}" dt="2022-01-24T03:57:27.695" v="19" actId="1076"/>
          <ac:spMkLst>
            <pc:docMk/>
            <pc:sldMk cId="1939730016" sldId="277"/>
            <ac:spMk id="2" creationId="{3BF93E75-655A-4C25-A26C-4006B3FA7E0F}"/>
          </ac:spMkLst>
        </pc:spChg>
        <pc:spChg chg="mod">
          <ac:chgData name="Ice Bug" userId="bca176e10e165fe4" providerId="Windows Live" clId="Web-{4CBAB3FF-A749-4E4D-9998-2C61539A6A32}" dt="2022-01-24T04:38:40.643" v="154" actId="20577"/>
          <ac:spMkLst>
            <pc:docMk/>
            <pc:sldMk cId="1939730016" sldId="277"/>
            <ac:spMk id="3" creationId="{AD59961D-103D-4CAD-8A74-BCFDE2DAB08D}"/>
          </ac:spMkLst>
        </pc:spChg>
      </pc:sldChg>
      <pc:sldChg chg="new del">
        <pc:chgData name="Ice Bug" userId="bca176e10e165fe4" providerId="Windows Live" clId="Web-{4CBAB3FF-A749-4E4D-9998-2C61539A6A32}" dt="2022-01-24T03:31:05.398" v="4"/>
        <pc:sldMkLst>
          <pc:docMk/>
          <pc:sldMk cId="3218224230" sldId="278"/>
        </pc:sldMkLst>
      </pc:sldChg>
      <pc:sldChg chg="new del">
        <pc:chgData name="Ice Bug" userId="bca176e10e165fe4" providerId="Windows Live" clId="Web-{4CBAB3FF-A749-4E4D-9998-2C61539A6A32}" dt="2022-01-24T03:31:02.382" v="3"/>
        <pc:sldMkLst>
          <pc:docMk/>
          <pc:sldMk cId="1009724566" sldId="279"/>
        </pc:sldMkLst>
      </pc:sldChg>
    </pc:docChg>
  </pc:docChgLst>
  <pc:docChgLst>
    <pc:chgData name="Ice Bug" userId="bca176e10e165fe4" providerId="Windows Live" clId="Web-{1D5B4EA9-8ACB-4BF5-BFF6-8E47B5521D1F}"/>
    <pc:docChg chg="modSld">
      <pc:chgData name="Ice Bug" userId="bca176e10e165fe4" providerId="Windows Live" clId="Web-{1D5B4EA9-8ACB-4BF5-BFF6-8E47B5521D1F}" dt="2022-01-26T23:07:45.521" v="460" actId="20577"/>
      <pc:docMkLst>
        <pc:docMk/>
      </pc:docMkLst>
      <pc:sldChg chg="modSp">
        <pc:chgData name="Ice Bug" userId="bca176e10e165fe4" providerId="Windows Live" clId="Web-{1D5B4EA9-8ACB-4BF5-BFF6-8E47B5521D1F}" dt="2022-01-25T04:29:42.450" v="459" actId="20577"/>
        <pc:sldMkLst>
          <pc:docMk/>
          <pc:sldMk cId="104291633" sldId="275"/>
        </pc:sldMkLst>
        <pc:spChg chg="mod">
          <ac:chgData name="Ice Bug" userId="bca176e10e165fe4" providerId="Windows Live" clId="Web-{1D5B4EA9-8ACB-4BF5-BFF6-8E47B5521D1F}" dt="2022-01-25T04:29:42.450" v="459" actId="20577"/>
          <ac:spMkLst>
            <pc:docMk/>
            <pc:sldMk cId="104291633" sldId="275"/>
            <ac:spMk id="5" creationId="{EB5618C7-5480-49EC-AE9F-6344D1F8D38D}"/>
          </ac:spMkLst>
        </pc:spChg>
      </pc:sldChg>
      <pc:sldChg chg="modSp">
        <pc:chgData name="Ice Bug" userId="bca176e10e165fe4" providerId="Windows Live" clId="Web-{1D5B4EA9-8ACB-4BF5-BFF6-8E47B5521D1F}" dt="2022-01-26T23:07:45.521" v="460" actId="20577"/>
        <pc:sldMkLst>
          <pc:docMk/>
          <pc:sldMk cId="3274579548" sldId="276"/>
        </pc:sldMkLst>
        <pc:spChg chg="mod">
          <ac:chgData name="Ice Bug" userId="bca176e10e165fe4" providerId="Windows Live" clId="Web-{1D5B4EA9-8ACB-4BF5-BFF6-8E47B5521D1F}" dt="2022-01-26T23:07:45.521" v="460" actId="20577"/>
          <ac:spMkLst>
            <pc:docMk/>
            <pc:sldMk cId="3274579548" sldId="276"/>
            <ac:spMk id="3" creationId="{C6C43E60-3FFF-43A9-87B5-8F2AFAC9D0B6}"/>
          </ac:spMkLst>
        </pc:spChg>
      </pc:sldChg>
      <pc:sldChg chg="modSp">
        <pc:chgData name="Ice Bug" userId="bca176e10e165fe4" providerId="Windows Live" clId="Web-{1D5B4EA9-8ACB-4BF5-BFF6-8E47B5521D1F}" dt="2022-01-25T03:18:26.129" v="302" actId="20577"/>
        <pc:sldMkLst>
          <pc:docMk/>
          <pc:sldMk cId="1939730016" sldId="277"/>
        </pc:sldMkLst>
        <pc:spChg chg="mod">
          <ac:chgData name="Ice Bug" userId="bca176e10e165fe4" providerId="Windows Live" clId="Web-{1D5B4EA9-8ACB-4BF5-BFF6-8E47B5521D1F}" dt="2022-01-25T03:18:26.129" v="302" actId="20577"/>
          <ac:spMkLst>
            <pc:docMk/>
            <pc:sldMk cId="1939730016" sldId="277"/>
            <ac:spMk id="3" creationId="{AD59961D-103D-4CAD-8A74-BCFDE2DAB08D}"/>
          </ac:spMkLst>
        </pc:spChg>
      </pc:sldChg>
    </pc:docChg>
  </pc:docChgLst>
  <pc:docChgLst>
    <pc:chgData name="Hua, Yiying" userId="aa6a9e03-c5b1-4834-9746-68923240f5ba" providerId="ADAL" clId="{8E033D3C-2C96-48CC-88AA-39F17005B8FF}"/>
    <pc:docChg chg="custSel modSld">
      <pc:chgData name="Hua, Yiying" userId="aa6a9e03-c5b1-4834-9746-68923240f5ba" providerId="ADAL" clId="{8E033D3C-2C96-48CC-88AA-39F17005B8FF}" dt="2022-01-30T18:27:30.214" v="0" actId="478"/>
      <pc:docMkLst>
        <pc:docMk/>
      </pc:docMkLst>
      <pc:sldChg chg="delSp mod">
        <pc:chgData name="Hua, Yiying" userId="aa6a9e03-c5b1-4834-9746-68923240f5ba" providerId="ADAL" clId="{8E033D3C-2C96-48CC-88AA-39F17005B8FF}" dt="2022-01-30T18:27:30.214" v="0" actId="478"/>
        <pc:sldMkLst>
          <pc:docMk/>
          <pc:sldMk cId="1939730016" sldId="277"/>
        </pc:sldMkLst>
        <pc:spChg chg="del">
          <ac:chgData name="Hua, Yiying" userId="aa6a9e03-c5b1-4834-9746-68923240f5ba" providerId="ADAL" clId="{8E033D3C-2C96-48CC-88AA-39F17005B8FF}" dt="2022-01-30T18:27:30.214" v="0" actId="478"/>
          <ac:spMkLst>
            <pc:docMk/>
            <pc:sldMk cId="1939730016" sldId="277"/>
            <ac:spMk id="2" creationId="{3BF93E75-655A-4C25-A26C-4006B3FA7E0F}"/>
          </ac:spMkLst>
        </pc:spChg>
      </pc:sldChg>
    </pc:docChg>
  </pc:docChgLst>
  <pc:docChgLst>
    <pc:chgData name="Ice Bug" userId="bca176e10e165fe4" providerId="Windows Live" clId="Web-{8E9CC381-9019-44B2-AF92-7C8C01A8BA3E}"/>
    <pc:docChg chg="modSld">
      <pc:chgData name="Ice Bug" userId="bca176e10e165fe4" providerId="Windows Live" clId="Web-{8E9CC381-9019-44B2-AF92-7C8C01A8BA3E}" dt="2021-11-11T00:34:50.350" v="35" actId="20577"/>
      <pc:docMkLst>
        <pc:docMk/>
      </pc:docMkLst>
      <pc:sldChg chg="modSp">
        <pc:chgData name="Ice Bug" userId="bca176e10e165fe4" providerId="Windows Live" clId="Web-{8E9CC381-9019-44B2-AF92-7C8C01A8BA3E}" dt="2021-11-11T00:34:50.350" v="35" actId="20577"/>
        <pc:sldMkLst>
          <pc:docMk/>
          <pc:sldMk cId="3249573143" sldId="274"/>
        </pc:sldMkLst>
        <pc:spChg chg="mod">
          <ac:chgData name="Ice Bug" userId="bca176e10e165fe4" providerId="Windows Live" clId="Web-{8E9CC381-9019-44B2-AF92-7C8C01A8BA3E}" dt="2021-11-11T00:34:50.350" v="35" actId="20577"/>
          <ac:spMkLst>
            <pc:docMk/>
            <pc:sldMk cId="3249573143" sldId="274"/>
            <ac:spMk id="3" creationId="{00000000-0000-0000-0000-000000000000}"/>
          </ac:spMkLst>
        </pc:spChg>
      </pc:sldChg>
    </pc:docChg>
  </pc:docChgLst>
  <pc:docChgLst>
    <pc:chgData name="Ice Bug" userId="bca176e10e165fe4" providerId="Windows Live" clId="Web-{34483EC3-4BDC-4B3F-B43C-B74BE23E67AE}"/>
    <pc:docChg chg="addSld modSld">
      <pc:chgData name="Ice Bug" userId="bca176e10e165fe4" providerId="Windows Live" clId="Web-{34483EC3-4BDC-4B3F-B43C-B74BE23E67AE}" dt="2021-11-23T02:03:05.182" v="148" actId="20577"/>
      <pc:docMkLst>
        <pc:docMk/>
      </pc:docMkLst>
      <pc:sldChg chg="modSp new">
        <pc:chgData name="Ice Bug" userId="bca176e10e165fe4" providerId="Windows Live" clId="Web-{34483EC3-4BDC-4B3F-B43C-B74BE23E67AE}" dt="2021-11-23T02:03:05.182" v="148" actId="20577"/>
        <pc:sldMkLst>
          <pc:docMk/>
          <pc:sldMk cId="2451781676" sldId="277"/>
        </pc:sldMkLst>
        <pc:spChg chg="mod">
          <ac:chgData name="Ice Bug" userId="bca176e10e165fe4" providerId="Windows Live" clId="Web-{34483EC3-4BDC-4B3F-B43C-B74BE23E67AE}" dt="2021-11-23T02:03:05.182" v="148" actId="20577"/>
          <ac:spMkLst>
            <pc:docMk/>
            <pc:sldMk cId="2451781676" sldId="277"/>
            <ac:spMk id="3" creationId="{FF41C4A3-9C20-4E7B-9D96-BC5C39A696F5}"/>
          </ac:spMkLst>
        </pc:spChg>
      </pc:sldChg>
    </pc:docChg>
  </pc:docChgLst>
  <pc:docChgLst>
    <pc:chgData name="Ice Bug" userId="bca176e10e165fe4" providerId="Windows Live" clId="Web-{32A484F5-EE1F-4603-9DF3-93BB83313A18}"/>
    <pc:docChg chg="delSld modSld">
      <pc:chgData name="Ice Bug" userId="bca176e10e165fe4" providerId="Windows Live" clId="Web-{32A484F5-EE1F-4603-9DF3-93BB83313A18}" dt="2021-11-30T05:12:12.401" v="231" actId="20577"/>
      <pc:docMkLst>
        <pc:docMk/>
      </pc:docMkLst>
      <pc:sldChg chg="modSp del">
        <pc:chgData name="Ice Bug" userId="bca176e10e165fe4" providerId="Windows Live" clId="Web-{32A484F5-EE1F-4603-9DF3-93BB83313A18}" dt="2021-11-30T05:07:28.487" v="217"/>
        <pc:sldMkLst>
          <pc:docMk/>
          <pc:sldMk cId="3249573143" sldId="274"/>
        </pc:sldMkLst>
        <pc:spChg chg="mod">
          <ac:chgData name="Ice Bug" userId="bca176e10e165fe4" providerId="Windows Live" clId="Web-{32A484F5-EE1F-4603-9DF3-93BB83313A18}" dt="2021-11-30T05:05:59.204" v="195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">
        <pc:chgData name="Ice Bug" userId="bca176e10e165fe4" providerId="Windows Live" clId="Web-{32A484F5-EE1F-4603-9DF3-93BB83313A18}" dt="2021-11-30T04:57:50.658" v="80" actId="20577"/>
        <pc:sldMkLst>
          <pc:docMk/>
          <pc:sldMk cId="104291633" sldId="275"/>
        </pc:sldMkLst>
        <pc:spChg chg="mod">
          <ac:chgData name="Ice Bug" userId="bca176e10e165fe4" providerId="Windows Live" clId="Web-{32A484F5-EE1F-4603-9DF3-93BB83313A18}" dt="2021-11-30T04:57:50.658" v="80" actId="20577"/>
          <ac:spMkLst>
            <pc:docMk/>
            <pc:sldMk cId="104291633" sldId="275"/>
            <ac:spMk id="5" creationId="{EB5618C7-5480-49EC-AE9F-6344D1F8D38D}"/>
          </ac:spMkLst>
        </pc:spChg>
      </pc:sldChg>
      <pc:sldChg chg="modSp">
        <pc:chgData name="Ice Bug" userId="bca176e10e165fe4" providerId="Windows Live" clId="Web-{32A484F5-EE1F-4603-9DF3-93BB83313A18}" dt="2021-11-30T05:12:12.401" v="231" actId="20577"/>
        <pc:sldMkLst>
          <pc:docMk/>
          <pc:sldMk cId="3274579548" sldId="276"/>
        </pc:sldMkLst>
        <pc:spChg chg="mod">
          <ac:chgData name="Ice Bug" userId="bca176e10e165fe4" providerId="Windows Live" clId="Web-{32A484F5-EE1F-4603-9DF3-93BB83313A18}" dt="2021-11-30T05:07:18.518" v="216" actId="20577"/>
          <ac:spMkLst>
            <pc:docMk/>
            <pc:sldMk cId="3274579548" sldId="276"/>
            <ac:spMk id="2" creationId="{9CE8587D-FE14-4D6A-9710-A839BC1B2747}"/>
          </ac:spMkLst>
        </pc:spChg>
        <pc:spChg chg="mod">
          <ac:chgData name="Ice Bug" userId="bca176e10e165fe4" providerId="Windows Live" clId="Web-{32A484F5-EE1F-4603-9DF3-93BB83313A18}" dt="2021-11-30T05:12:12.401" v="231" actId="20577"/>
          <ac:spMkLst>
            <pc:docMk/>
            <pc:sldMk cId="3274579548" sldId="276"/>
            <ac:spMk id="3" creationId="{C6C43E60-3FFF-43A9-87B5-8F2AFAC9D0B6}"/>
          </ac:spMkLst>
        </pc:spChg>
      </pc:sldChg>
      <pc:sldChg chg="modSp del">
        <pc:chgData name="Ice Bug" userId="bca176e10e165fe4" providerId="Windows Live" clId="Web-{32A484F5-EE1F-4603-9DF3-93BB83313A18}" dt="2021-11-30T04:58:12.534" v="120"/>
        <pc:sldMkLst>
          <pc:docMk/>
          <pc:sldMk cId="2451781676" sldId="277"/>
        </pc:sldMkLst>
        <pc:spChg chg="mod">
          <ac:chgData name="Ice Bug" userId="bca176e10e165fe4" providerId="Windows Live" clId="Web-{32A484F5-EE1F-4603-9DF3-93BB83313A18}" dt="2021-11-30T04:58:07.487" v="119" actId="20577"/>
          <ac:spMkLst>
            <pc:docMk/>
            <pc:sldMk cId="2451781676" sldId="277"/>
            <ac:spMk id="3" creationId="{FF41C4A3-9C20-4E7B-9D96-BC5C39A696F5}"/>
          </ac:spMkLst>
        </pc:spChg>
      </pc:sldChg>
      <pc:sldChg chg="del">
        <pc:chgData name="Ice Bug" userId="bca176e10e165fe4" providerId="Windows Live" clId="Web-{32A484F5-EE1F-4603-9DF3-93BB83313A18}" dt="2021-11-29T21:13:53.795" v="0"/>
        <pc:sldMkLst>
          <pc:docMk/>
          <pc:sldMk cId="34669119" sldId="278"/>
        </pc:sldMkLst>
      </pc:sldChg>
    </pc:docChg>
  </pc:docChgLst>
  <pc:docChgLst>
    <pc:chgData name="Ice Bug" userId="bca176e10e165fe4" providerId="Windows Live" clId="Web-{33A2AD89-ED6F-4A88-8696-20B60BBEF69B}"/>
    <pc:docChg chg="modSld">
      <pc:chgData name="Ice Bug" userId="bca176e10e165fe4" providerId="Windows Live" clId="Web-{33A2AD89-ED6F-4A88-8696-20B60BBEF69B}" dt="2021-11-16T23:31:13.792" v="382" actId="20577"/>
      <pc:docMkLst>
        <pc:docMk/>
      </pc:docMkLst>
      <pc:sldChg chg="addSp delSp modSp">
        <pc:chgData name="Ice Bug" userId="bca176e10e165fe4" providerId="Windows Live" clId="Web-{33A2AD89-ED6F-4A88-8696-20B60BBEF69B}" dt="2021-11-16T23:31:00.995" v="380" actId="20577"/>
        <pc:sldMkLst>
          <pc:docMk/>
          <pc:sldMk cId="3249573143" sldId="274"/>
        </pc:sldMkLst>
        <pc:spChg chg="add del mod">
          <ac:chgData name="Ice Bug" userId="bca176e10e165fe4" providerId="Windows Live" clId="Web-{33A2AD89-ED6F-4A88-8696-20B60BBEF69B}" dt="2021-11-16T23:23:39.719" v="293"/>
          <ac:spMkLst>
            <pc:docMk/>
            <pc:sldMk cId="3249573143" sldId="274"/>
            <ac:spMk id="2" creationId="{38E9554D-9E9B-4F6B-920E-939606535427}"/>
          </ac:spMkLst>
        </pc:spChg>
        <pc:spChg chg="mod">
          <ac:chgData name="Ice Bug" userId="bca176e10e165fe4" providerId="Windows Live" clId="Web-{33A2AD89-ED6F-4A88-8696-20B60BBEF69B}" dt="2021-11-16T23:31:00.995" v="380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">
        <pc:chgData name="Ice Bug" userId="bca176e10e165fe4" providerId="Windows Live" clId="Web-{33A2AD89-ED6F-4A88-8696-20B60BBEF69B}" dt="2021-11-16T23:21:31.856" v="273" actId="20577"/>
        <pc:sldMkLst>
          <pc:docMk/>
          <pc:sldMk cId="104291633" sldId="275"/>
        </pc:sldMkLst>
        <pc:spChg chg="mod">
          <ac:chgData name="Ice Bug" userId="bca176e10e165fe4" providerId="Windows Live" clId="Web-{33A2AD89-ED6F-4A88-8696-20B60BBEF69B}" dt="2021-11-16T23:21:31.856" v="273" actId="20577"/>
          <ac:spMkLst>
            <pc:docMk/>
            <pc:sldMk cId="104291633" sldId="275"/>
            <ac:spMk id="5" creationId="{EB5618C7-5480-49EC-AE9F-6344D1F8D38D}"/>
          </ac:spMkLst>
        </pc:spChg>
      </pc:sldChg>
      <pc:sldChg chg="modSp">
        <pc:chgData name="Ice Bug" userId="bca176e10e165fe4" providerId="Windows Live" clId="Web-{33A2AD89-ED6F-4A88-8696-20B60BBEF69B}" dt="2021-11-16T23:31:13.792" v="382" actId="20577"/>
        <pc:sldMkLst>
          <pc:docMk/>
          <pc:sldMk cId="3274579548" sldId="276"/>
        </pc:sldMkLst>
        <pc:spChg chg="mod">
          <ac:chgData name="Ice Bug" userId="bca176e10e165fe4" providerId="Windows Live" clId="Web-{33A2AD89-ED6F-4A88-8696-20B60BBEF69B}" dt="2021-11-16T23:31:13.792" v="382" actId="20577"/>
          <ac:spMkLst>
            <pc:docMk/>
            <pc:sldMk cId="3274579548" sldId="276"/>
            <ac:spMk id="3" creationId="{C6C43E60-3FFF-43A9-87B5-8F2AFAC9D0B6}"/>
          </ac:spMkLst>
        </pc:spChg>
      </pc:sldChg>
    </pc:docChg>
  </pc:docChgLst>
  <pc:docChgLst>
    <pc:chgData name="Ice Bug" userId="bca176e10e165fe4" providerId="Windows Live" clId="Web-{E68A2B56-65FC-4A7B-9AC5-96AB2A273865}"/>
    <pc:docChg chg="modSld">
      <pc:chgData name="Ice Bug" userId="bca176e10e165fe4" providerId="Windows Live" clId="Web-{E68A2B56-65FC-4A7B-9AC5-96AB2A273865}" dt="2022-01-24T02:41:06.788" v="350" actId="20577"/>
      <pc:docMkLst>
        <pc:docMk/>
      </pc:docMkLst>
      <pc:sldChg chg="modSp">
        <pc:chgData name="Ice Bug" userId="bca176e10e165fe4" providerId="Windows Live" clId="Web-{E68A2B56-65FC-4A7B-9AC5-96AB2A273865}" dt="2022-01-24T02:41:06.788" v="350" actId="20577"/>
        <pc:sldMkLst>
          <pc:docMk/>
          <pc:sldMk cId="3274579548" sldId="276"/>
        </pc:sldMkLst>
        <pc:spChg chg="mod">
          <ac:chgData name="Ice Bug" userId="bca176e10e165fe4" providerId="Windows Live" clId="Web-{E68A2B56-65FC-4A7B-9AC5-96AB2A273865}" dt="2022-01-24T01:57:55.823" v="54" actId="20577"/>
          <ac:spMkLst>
            <pc:docMk/>
            <pc:sldMk cId="3274579548" sldId="276"/>
            <ac:spMk id="2" creationId="{9CE8587D-FE14-4D6A-9710-A839BC1B2747}"/>
          </ac:spMkLst>
        </pc:spChg>
        <pc:spChg chg="mod">
          <ac:chgData name="Ice Bug" userId="bca176e10e165fe4" providerId="Windows Live" clId="Web-{E68A2B56-65FC-4A7B-9AC5-96AB2A273865}" dt="2022-01-24T02:41:06.788" v="350" actId="20577"/>
          <ac:spMkLst>
            <pc:docMk/>
            <pc:sldMk cId="3274579548" sldId="276"/>
            <ac:spMk id="3" creationId="{C6C43E60-3FFF-43A9-87B5-8F2AFAC9D0B6}"/>
          </ac:spMkLst>
        </pc:spChg>
      </pc:sldChg>
    </pc:docChg>
  </pc:docChgLst>
  <pc:docChgLst>
    <pc:chgData name="Ice Bug" userId="bca176e10e165fe4" providerId="Windows Live" clId="Web-{ED55BC1A-30FC-4C02-855A-573696DCB164}"/>
    <pc:docChg chg="modSld">
      <pc:chgData name="Ice Bug" userId="bca176e10e165fe4" providerId="Windows Live" clId="Web-{ED55BC1A-30FC-4C02-855A-573696DCB164}" dt="2021-11-16T04:29:55.637" v="125" actId="20577"/>
      <pc:docMkLst>
        <pc:docMk/>
      </pc:docMkLst>
      <pc:sldChg chg="modSp">
        <pc:chgData name="Ice Bug" userId="bca176e10e165fe4" providerId="Windows Live" clId="Web-{ED55BC1A-30FC-4C02-855A-573696DCB164}" dt="2021-11-16T04:29:55.637" v="125" actId="20577"/>
        <pc:sldMkLst>
          <pc:docMk/>
          <pc:sldMk cId="104291633" sldId="275"/>
        </pc:sldMkLst>
        <pc:spChg chg="mod">
          <ac:chgData name="Ice Bug" userId="bca176e10e165fe4" providerId="Windows Live" clId="Web-{ED55BC1A-30FC-4C02-855A-573696DCB164}" dt="2021-11-16T04:29:55.637" v="125" actId="20577"/>
          <ac:spMkLst>
            <pc:docMk/>
            <pc:sldMk cId="104291633" sldId="275"/>
            <ac:spMk id="5" creationId="{EB5618C7-5480-49EC-AE9F-6344D1F8D38D}"/>
          </ac:spMkLst>
        </pc:spChg>
      </pc:sldChg>
    </pc:docChg>
  </pc:docChgLst>
  <pc:docChgLst>
    <pc:chgData name="Ice Bug" userId="bca176e10e165fe4" providerId="Windows Live" clId="Web-{8D758494-F2EB-4C5F-AC20-D140A5E88CCA}"/>
    <pc:docChg chg="addSld modSld">
      <pc:chgData name="Ice Bug" userId="bca176e10e165fe4" providerId="Windows Live" clId="Web-{8D758494-F2EB-4C5F-AC20-D140A5E88CCA}" dt="2021-11-11T00:29:21.749" v="397" actId="20577"/>
      <pc:docMkLst>
        <pc:docMk/>
      </pc:docMkLst>
      <pc:sldChg chg="modSp">
        <pc:chgData name="Ice Bug" userId="bca176e10e165fe4" providerId="Windows Live" clId="Web-{8D758494-F2EB-4C5F-AC20-D140A5E88CCA}" dt="2021-11-11T00:29:21.749" v="397" actId="20577"/>
        <pc:sldMkLst>
          <pc:docMk/>
          <pc:sldMk cId="3249573143" sldId="274"/>
        </pc:sldMkLst>
        <pc:spChg chg="mod">
          <ac:chgData name="Ice Bug" userId="bca176e10e165fe4" providerId="Windows Live" clId="Web-{8D758494-F2EB-4C5F-AC20-D140A5E88CCA}" dt="2021-11-11T00:29:21.749" v="397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">
        <pc:chgData name="Ice Bug" userId="bca176e10e165fe4" providerId="Windows Live" clId="Web-{8D758494-F2EB-4C5F-AC20-D140A5E88CCA}" dt="2021-11-11T00:22:19.972" v="332" actId="20577"/>
        <pc:sldMkLst>
          <pc:docMk/>
          <pc:sldMk cId="104291633" sldId="275"/>
        </pc:sldMkLst>
        <pc:spChg chg="del">
          <ac:chgData name="Ice Bug" userId="bca176e10e165fe4" providerId="Windows Live" clId="Web-{8D758494-F2EB-4C5F-AC20-D140A5E88CCA}" dt="2021-11-11T00:17:12.542" v="133"/>
          <ac:spMkLst>
            <pc:docMk/>
            <pc:sldMk cId="104291633" sldId="275"/>
            <ac:spMk id="3" creationId="{00000000-0000-0000-0000-000000000000}"/>
          </ac:spMkLst>
        </pc:spChg>
        <pc:spChg chg="add mod">
          <ac:chgData name="Ice Bug" userId="bca176e10e165fe4" providerId="Windows Live" clId="Web-{8D758494-F2EB-4C5F-AC20-D140A5E88CCA}" dt="2021-11-11T00:22:19.972" v="332" actId="20577"/>
          <ac:spMkLst>
            <pc:docMk/>
            <pc:sldMk cId="104291633" sldId="275"/>
            <ac:spMk id="5" creationId="{EB5618C7-5480-49EC-AE9F-6344D1F8D38D}"/>
          </ac:spMkLst>
        </pc:spChg>
      </pc:sldChg>
      <pc:sldChg chg="modSp new">
        <pc:chgData name="Ice Bug" userId="bca176e10e165fe4" providerId="Windows Live" clId="Web-{8D758494-F2EB-4C5F-AC20-D140A5E88CCA}" dt="2021-11-11T00:29:14.264" v="394" actId="20577"/>
        <pc:sldMkLst>
          <pc:docMk/>
          <pc:sldMk cId="3274579548" sldId="276"/>
        </pc:sldMkLst>
        <pc:spChg chg="mod">
          <ac:chgData name="Ice Bug" userId="bca176e10e165fe4" providerId="Windows Live" clId="Web-{8D758494-F2EB-4C5F-AC20-D140A5E88CCA}" dt="2021-11-11T00:29:14.264" v="394" actId="20577"/>
          <ac:spMkLst>
            <pc:docMk/>
            <pc:sldMk cId="3274579548" sldId="276"/>
            <ac:spMk id="3" creationId="{C6C43E60-3FFF-43A9-87B5-8F2AFAC9D0B6}"/>
          </ac:spMkLst>
        </pc:spChg>
      </pc:sldChg>
    </pc:docChg>
  </pc:docChgLst>
  <pc:docChgLst>
    <pc:chgData name="Ice Bug" userId="bca176e10e165fe4" providerId="Windows Live" clId="Web-{C5AD54CC-A251-4606-B930-F8CEDF118339}"/>
    <pc:docChg chg="addSld">
      <pc:chgData name="Ice Bug" userId="bca176e10e165fe4" providerId="Windows Live" clId="Web-{C5AD54CC-A251-4606-B930-F8CEDF118339}" dt="2021-11-24T21:17:05.641" v="0"/>
      <pc:docMkLst>
        <pc:docMk/>
      </pc:docMkLst>
      <pc:sldChg chg="new">
        <pc:chgData name="Ice Bug" userId="bca176e10e165fe4" providerId="Windows Live" clId="Web-{C5AD54CC-A251-4606-B930-F8CEDF118339}" dt="2021-11-24T21:17:05.641" v="0"/>
        <pc:sldMkLst>
          <pc:docMk/>
          <pc:sldMk cId="34669119" sldId="278"/>
        </pc:sldMkLst>
      </pc:sldChg>
    </pc:docChg>
  </pc:docChgLst>
  <pc:docChgLst>
    <pc:chgData name="Ice Bug" userId="bca176e10e165fe4" providerId="Windows Live" clId="Web-{4FDBA749-D671-4223-A2FC-A6F334CED553}"/>
    <pc:docChg chg="modSld">
      <pc:chgData name="Ice Bug" userId="bca176e10e165fe4" providerId="Windows Live" clId="Web-{4FDBA749-D671-4223-A2FC-A6F334CED553}" dt="2021-10-06T02:46:55.944" v="23" actId="20577"/>
      <pc:docMkLst>
        <pc:docMk/>
      </pc:docMkLst>
      <pc:sldChg chg="modSp">
        <pc:chgData name="Ice Bug" userId="bca176e10e165fe4" providerId="Windows Live" clId="Web-{4FDBA749-D671-4223-A2FC-A6F334CED553}" dt="2021-10-06T02:46:12.582" v="17" actId="20577"/>
        <pc:sldMkLst>
          <pc:docMk/>
          <pc:sldMk cId="3249573143" sldId="274"/>
        </pc:sldMkLst>
        <pc:spChg chg="mod">
          <ac:chgData name="Ice Bug" userId="bca176e10e165fe4" providerId="Windows Live" clId="Web-{4FDBA749-D671-4223-A2FC-A6F334CED553}" dt="2021-10-06T02:46:12.582" v="17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">
        <pc:chgData name="Ice Bug" userId="bca176e10e165fe4" providerId="Windows Live" clId="Web-{4FDBA749-D671-4223-A2FC-A6F334CED553}" dt="2021-10-06T02:46:55.944" v="23" actId="20577"/>
        <pc:sldMkLst>
          <pc:docMk/>
          <pc:sldMk cId="104291633" sldId="275"/>
        </pc:sldMkLst>
        <pc:spChg chg="mod">
          <ac:chgData name="Ice Bug" userId="bca176e10e165fe4" providerId="Windows Live" clId="Web-{4FDBA749-D671-4223-A2FC-A6F334CED553}" dt="2021-10-06T02:46:55.944" v="23" actId="20577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  <pc:docChgLst>
    <pc:chgData name="Ice Bug" userId="bca176e10e165fe4" providerId="Windows Live" clId="Web-{06AFA2F7-B10C-47EA-BFA0-FC99120F7B91}"/>
    <pc:docChg chg="modSld">
      <pc:chgData name="Ice Bug" userId="bca176e10e165fe4" providerId="Windows Live" clId="Web-{06AFA2F7-B10C-47EA-BFA0-FC99120F7B91}" dt="2022-01-26T19:59:23.579" v="66" actId="20577"/>
      <pc:docMkLst>
        <pc:docMk/>
      </pc:docMkLst>
      <pc:sldChg chg="modSp">
        <pc:chgData name="Ice Bug" userId="bca176e10e165fe4" providerId="Windows Live" clId="Web-{06AFA2F7-B10C-47EA-BFA0-FC99120F7B91}" dt="2022-01-26T19:59:23.579" v="66" actId="20577"/>
        <pc:sldMkLst>
          <pc:docMk/>
          <pc:sldMk cId="104291633" sldId="275"/>
        </pc:sldMkLst>
        <pc:spChg chg="mod">
          <ac:chgData name="Ice Bug" userId="bca176e10e165fe4" providerId="Windows Live" clId="Web-{06AFA2F7-B10C-47EA-BFA0-FC99120F7B91}" dt="2022-01-26T19:59:23.579" v="66" actId="20577"/>
          <ac:spMkLst>
            <pc:docMk/>
            <pc:sldMk cId="104291633" sldId="275"/>
            <ac:spMk id="5" creationId="{EB5618C7-5480-49EC-AE9F-6344D1F8D38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E8587D-FE14-4D6A-9710-A839BC1B2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0" anchor="b">
            <a:normAutofit/>
          </a:bodyPr>
          <a:lstStyle/>
          <a:p>
            <a:r>
              <a:rPr lang="zh-CN" altLang="en-US" sz="3600">
                <a:ea typeface="隶书"/>
                <a:cs typeface="Calibri"/>
              </a:rPr>
              <a:t>雅各书第二章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C43E60-3FFF-43A9-87B5-8F2AFAC9D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27" y="2097526"/>
            <a:ext cx="8229600" cy="4389120"/>
          </a:xfrm>
        </p:spPr>
        <p:txBody>
          <a:bodyPr vert="horz" lIns="91440" tIns="45720" rIns="91440" bIns="45720" anchor="t">
            <a:normAutofit/>
          </a:bodyPr>
          <a:lstStyle/>
          <a:p>
            <a:pPr marL="0" indent="0">
              <a:buNone/>
            </a:pPr>
            <a:r>
              <a:rPr lang="en-US" altLang="zh-CN">
                <a:latin typeface="Constantia"/>
                <a:ea typeface="宋体"/>
              </a:rPr>
              <a:t>一. </a:t>
            </a:r>
            <a:r>
              <a:rPr lang="en-US" altLang="zh-CN" err="1">
                <a:latin typeface="Constantia"/>
                <a:ea typeface="宋体"/>
              </a:rPr>
              <a:t>基督徒待人的态度与原则</a:t>
            </a:r>
            <a:r>
              <a:rPr lang="en-US" altLang="zh-CN">
                <a:latin typeface="Constantia"/>
                <a:ea typeface="宋体"/>
              </a:rPr>
              <a:t>: (雅2：1-13）</a:t>
            </a:r>
            <a:endParaRPr lang="zh-CN" altLang="en-US">
              <a:latin typeface="Constantia"/>
              <a:ea typeface="宋体"/>
            </a:endParaRPr>
          </a:p>
          <a:p>
            <a:pPr marL="0" indent="0">
              <a:buNone/>
            </a:pPr>
            <a:endParaRPr lang="en-US" altLang="zh-CN">
              <a:latin typeface="Constantia"/>
              <a:ea typeface="宋体"/>
            </a:endParaRPr>
          </a:p>
          <a:p>
            <a:pPr marL="0" indent="0">
              <a:buNone/>
            </a:pPr>
            <a:r>
              <a:rPr lang="en-US" altLang="zh-CN">
                <a:latin typeface="Constantia"/>
                <a:ea typeface="宋体"/>
              </a:rPr>
              <a:t>1. （雅2：1-4）不要按外貌、贫富、偏心待人（歌罗西书3：11），</a:t>
            </a:r>
            <a:r>
              <a:rPr lang="en-US" altLang="zh-CN" err="1">
                <a:latin typeface="Constantia"/>
                <a:ea typeface="宋体"/>
              </a:rPr>
              <a:t>这种恶意的态度不属于基督的国度，是属世界的态度</a:t>
            </a:r>
            <a:r>
              <a:rPr lang="en-US" altLang="zh-CN">
                <a:latin typeface="Constantia"/>
                <a:ea typeface="宋体"/>
              </a:rPr>
              <a:t>；</a:t>
            </a:r>
          </a:p>
          <a:p>
            <a:pPr marL="0" indent="0">
              <a:buNone/>
            </a:pPr>
            <a:r>
              <a:rPr lang="en-US" altLang="zh-CN">
                <a:latin typeface="Constantia"/>
                <a:ea typeface="宋体"/>
              </a:rPr>
              <a:t>2. （雅2：5-7）对比世俗的态度，神却拣选贫穷人成为信上的富足人；</a:t>
            </a:r>
          </a:p>
          <a:p>
            <a:pPr marL="0" indent="0">
              <a:buNone/>
            </a:pPr>
            <a:r>
              <a:rPr lang="en-US" altLang="zh-CN">
                <a:latin typeface="Constantia"/>
                <a:ea typeface="宋体"/>
              </a:rPr>
              <a:t>3. （雅2：8-13）“爱人如己”是基督徒待人的原则，而按外貌待人却是犯罪。</a:t>
            </a:r>
          </a:p>
        </p:txBody>
      </p:sp>
    </p:spTree>
    <p:extLst>
      <p:ext uri="{BB962C8B-B14F-4D97-AF65-F5344CB8AC3E}">
        <p14:creationId xmlns:p14="http://schemas.microsoft.com/office/powerpoint/2010/main" val="327457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59961D-103D-4CAD-8A74-BCFDE2DAB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5724"/>
            <a:ext cx="8229600" cy="4698876"/>
          </a:xfrm>
        </p:spPr>
        <p:txBody>
          <a:bodyPr vert="horz" lIns="91440" tIns="45720" rIns="91440" bIns="45720" anchor="t">
            <a:normAutofit/>
          </a:bodyPr>
          <a:lstStyle/>
          <a:p>
            <a:r>
              <a:rPr lang="zh-CN" altLang="en-US">
                <a:ea typeface="宋体"/>
              </a:rPr>
              <a:t>二. 信心没有行为是死的 （雅2：14-26）</a:t>
            </a:r>
          </a:p>
          <a:p>
            <a:r>
              <a:rPr lang="zh-CN" altLang="en-US">
                <a:ea typeface="宋体"/>
              </a:rPr>
              <a:t>1. 没有行为的信心不能使人得救，是死的 ,是没有得救的生命（雅2：14-17）</a:t>
            </a:r>
          </a:p>
          <a:p>
            <a:r>
              <a:rPr lang="zh-CN" altLang="en-US">
                <a:ea typeface="宋体"/>
              </a:rPr>
              <a:t>2. 没有行为的信心是鬼魔的信心，是死的（雅2：18-20）</a:t>
            </a:r>
          </a:p>
          <a:p>
            <a:r>
              <a:rPr lang="zh-CN" altLang="en-US">
                <a:ea typeface="宋体"/>
              </a:rPr>
              <a:t>3. 例举亚伯拉罕和喇合的见证，说明信心与行为并行，行为是信心的果子（雅2：20-26）</a:t>
            </a:r>
          </a:p>
          <a:p>
            <a:r>
              <a:rPr lang="zh-CN" altLang="en-US">
                <a:ea typeface="宋体"/>
              </a:rPr>
              <a:t>身体没有灵魂是死的，信心没有行为也是死的。（雅2：26）</a:t>
            </a:r>
          </a:p>
        </p:txBody>
      </p:sp>
    </p:spTree>
    <p:extLst>
      <p:ext uri="{BB962C8B-B14F-4D97-AF65-F5344CB8AC3E}">
        <p14:creationId xmlns:p14="http://schemas.microsoft.com/office/powerpoint/2010/main" val="193973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/>
              <a:t>討論與思考</a:t>
            </a:r>
            <a:endParaRPr lang="en-US" b="1" i="1">
              <a:latin typeface="+mn-ea"/>
              <a:ea typeface="+mn-ea"/>
            </a:endParaRP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EB5618C7-5480-49EC-AE9F-6344D1F8D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marL="0" indent="0">
              <a:buNone/>
            </a:pPr>
            <a:r>
              <a:rPr lang="en-US" altLang="zh-CN">
                <a:ea typeface="宋体"/>
              </a:rPr>
              <a:t>1.  </a:t>
            </a:r>
            <a:r>
              <a:rPr lang="en-US" altLang="zh-CN" err="1">
                <a:ea typeface="宋体"/>
              </a:rPr>
              <a:t>依照神“爱人如己”的待人标准，请分享自己的经历，比如</a:t>
            </a:r>
            <a:r>
              <a:rPr lang="en-US" altLang="zh-CN">
                <a:ea typeface="宋体"/>
              </a:rPr>
              <a:t>：</a:t>
            </a:r>
            <a:endParaRPr lang="zh-CN" altLang="en-US"/>
          </a:p>
          <a:p>
            <a:pPr marL="0" indent="0">
              <a:buNone/>
            </a:pPr>
            <a:r>
              <a:rPr lang="en-US" altLang="zh-CN">
                <a:ea typeface="宋体"/>
              </a:rPr>
              <a:t>   a. </a:t>
            </a:r>
            <a:r>
              <a:rPr lang="en-US" altLang="zh-CN" err="1">
                <a:ea typeface="宋体"/>
              </a:rPr>
              <a:t>被神拆毁、建造的过程</a:t>
            </a:r>
            <a:r>
              <a:rPr lang="en-US" altLang="zh-CN">
                <a:ea typeface="宋体"/>
              </a:rPr>
              <a:t>；</a:t>
            </a:r>
            <a:endParaRPr lang="en-US"/>
          </a:p>
          <a:p>
            <a:pPr marL="0" indent="0">
              <a:buNone/>
            </a:pPr>
            <a:r>
              <a:rPr lang="en-US" altLang="zh-CN">
                <a:ea typeface="宋体"/>
              </a:rPr>
              <a:t>   b. </a:t>
            </a:r>
            <a:r>
              <a:rPr lang="en-US" altLang="zh-CN" err="1">
                <a:ea typeface="宋体"/>
              </a:rPr>
              <a:t>在肢体中被爱的经历</a:t>
            </a:r>
            <a:r>
              <a:rPr lang="en-US" altLang="zh-CN">
                <a:ea typeface="宋体"/>
              </a:rPr>
              <a:t>。</a:t>
            </a:r>
          </a:p>
          <a:p>
            <a:pPr marL="0" indent="0">
              <a:buNone/>
            </a:pPr>
            <a:endParaRPr lang="en-US" altLang="zh-CN">
              <a:ea typeface="宋体"/>
            </a:endParaRPr>
          </a:p>
          <a:p>
            <a:pPr marL="0" indent="0">
              <a:buNone/>
            </a:pPr>
            <a:r>
              <a:rPr lang="en-US" altLang="zh-CN">
                <a:ea typeface="宋体"/>
              </a:rPr>
              <a:t>2. </a:t>
            </a:r>
            <a:r>
              <a:rPr lang="en-US" altLang="zh-CN" err="1">
                <a:ea typeface="宋体"/>
              </a:rPr>
              <a:t>行为是信心的果子，请分享自己的经历</a:t>
            </a:r>
            <a:r>
              <a:rPr lang="en-US" altLang="zh-CN">
                <a:ea typeface="宋体"/>
              </a:rPr>
              <a:t>：</a:t>
            </a:r>
          </a:p>
          <a:p>
            <a:r>
              <a:rPr lang="zh-CN" altLang="en-US">
                <a:ea typeface="+mn-lt"/>
              </a:rPr>
              <a:t>a. 如果想行行不出来，该怎么办?</a:t>
            </a:r>
            <a:endParaRPr lang="zh-CN" altLang="en-US">
              <a:ea typeface="+mn-lt"/>
              <a:cs typeface="+mn-lt"/>
            </a:endParaRPr>
          </a:p>
          <a:p>
            <a:r>
              <a:rPr lang="zh-CN" altLang="en-US">
                <a:ea typeface="+mn-lt"/>
                <a:cs typeface="+mn-lt"/>
              </a:rPr>
              <a:t>b. 得胜的经历。</a:t>
            </a:r>
          </a:p>
          <a:p>
            <a:endParaRPr lang="zh-CN" altLang="en-US">
              <a:ea typeface="宋体"/>
            </a:endParaRPr>
          </a:p>
          <a:p>
            <a:endParaRPr lang="zh-CN" altLang="en-US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278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Constantia</vt:lpstr>
      <vt:lpstr>Wingdings 2</vt:lpstr>
      <vt:lpstr>Flow</vt:lpstr>
      <vt:lpstr>雅各书第二章</vt:lpstr>
      <vt:lpstr>PowerPoint Presentation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</cp:revision>
  <dcterms:created xsi:type="dcterms:W3CDTF">2006-08-16T00:00:00Z</dcterms:created>
  <dcterms:modified xsi:type="dcterms:W3CDTF">2022-01-30T18:27:39Z</dcterms:modified>
</cp:coreProperties>
</file>