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76" r:id="rId2"/>
    <p:sldId id="277" r:id="rId3"/>
    <p:sldId id="27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AFA2F7-B10C-47EA-BFA0-FC99120F7B91}" v="67" dt="2022-01-26T19:59:23.579"/>
    <p1510:client id="{1D5B4EA9-8ACB-4BF5-BFF6-8E47B5521D1F}" v="460" dt="2022-01-26T23:07:45.521"/>
    <p1510:client id="{2FC27642-4FBA-408E-8201-3487E4E0132F}" v="683" dt="2022-02-08T03:59:16.537"/>
    <p1510:client id="{32A484F5-EE1F-4603-9DF3-93BB83313A18}" v="226" dt="2021-11-30T05:12:12.401"/>
    <p1510:client id="{33A2AD89-ED6F-4A88-8696-20B60BBEF69B}" v="384" dt="2021-11-16T23:31:13.792"/>
    <p1510:client id="{34483EC3-4BDC-4B3F-B43C-B74BE23E67AE}" v="149" dt="2021-11-23T02:03:05.182"/>
    <p1510:client id="{4CBAB3FF-A749-4E4D-9998-2C61539A6A32}" v="265" dt="2022-01-24T04:53:56.120"/>
    <p1510:client id="{4FDBA749-D671-4223-A2FC-A6F334CED553}" v="20" dt="2021-10-06T02:46:55.944"/>
    <p1510:client id="{8B104B2B-7177-4EA2-9085-CEFCA3D40907}" v="4" dt="2022-02-12T03:01:42.798"/>
    <p1510:client id="{8D758494-F2EB-4C5F-AC20-D140A5E88CCA}" v="394" dt="2021-11-11T00:29:22.515"/>
    <p1510:client id="{8E183036-E57E-48AB-A83C-A49DACF47135}" v="6" dt="2021-10-06T02:52:55.404"/>
    <p1510:client id="{8E9CC381-9019-44B2-AF92-7C8C01A8BA3E}" v="36" dt="2021-11-11T00:34:50.350"/>
    <p1510:client id="{A344526D-E840-4899-8E91-58F2CEDBCB91}" v="20" dt="2022-02-03T05:38:04.769"/>
    <p1510:client id="{C5AD54CC-A251-4606-B930-F8CEDF118339}" v="1" dt="2021-11-24T21:17:05.641"/>
    <p1510:client id="{D258D932-0A38-49A1-BC1B-A6BA6D2BBC0B}" v="396" dt="2021-09-22T19:34:35.168"/>
    <p1510:client id="{E68A2B56-65FC-4A7B-9AC5-96AB2A273865}" v="349" dt="2022-01-24T02:41:06.788"/>
    <p1510:client id="{ED55BC1A-30FC-4C02-855A-573696DCB164}" v="126" dt="2021-11-16T04:29:55.6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2/11/2022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E8587D-FE14-4D6A-9710-A839BC1B2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0" tIns="45720" rIns="0" bIns="0" anchor="b">
            <a:normAutofit/>
          </a:bodyPr>
          <a:lstStyle/>
          <a:p>
            <a:r>
              <a:rPr lang="zh-CN" altLang="en-US" sz="3600">
                <a:ea typeface="隶书"/>
                <a:cs typeface="Calibri"/>
              </a:rPr>
              <a:t>雅各书第三章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C43E60-3FFF-43A9-87B5-8F2AFAC9D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327" y="2543575"/>
            <a:ext cx="8229600" cy="3943071"/>
          </a:xfrm>
        </p:spPr>
        <p:txBody>
          <a:bodyPr vert="horz" lIns="91440" tIns="45720" rIns="91440" bIns="45720" anchor="t">
            <a:normAutofit/>
          </a:bodyPr>
          <a:lstStyle/>
          <a:p>
            <a:pPr marL="0" indent="0">
              <a:buNone/>
            </a:pPr>
            <a:r>
              <a:rPr lang="en-US" altLang="zh-CN" dirty="0">
                <a:latin typeface="Constantia"/>
                <a:ea typeface="宋体"/>
              </a:rPr>
              <a:t>一. 要控制舌头（雅3：1-12）</a:t>
            </a:r>
          </a:p>
          <a:p>
            <a:pPr marL="0" indent="0">
              <a:buNone/>
            </a:pPr>
            <a:endParaRPr lang="en-US" altLang="zh-CN" dirty="0">
              <a:latin typeface="Constantia"/>
              <a:ea typeface="宋体"/>
            </a:endParaRPr>
          </a:p>
          <a:p>
            <a:pPr marL="0" indent="0">
              <a:buNone/>
            </a:pPr>
            <a:r>
              <a:rPr lang="en-US" altLang="zh-CN" dirty="0">
                <a:latin typeface="Constantia"/>
                <a:ea typeface="宋体"/>
              </a:rPr>
              <a:t>1. </a:t>
            </a:r>
            <a:r>
              <a:rPr lang="en-US" altLang="zh-CN" dirty="0" err="1">
                <a:latin typeface="Constantia"/>
                <a:ea typeface="宋体"/>
              </a:rPr>
              <a:t>话语上没有过失就是完全人</a:t>
            </a:r>
            <a:r>
              <a:rPr lang="en-US" altLang="zh-CN" dirty="0">
                <a:latin typeface="Constantia"/>
                <a:ea typeface="宋体"/>
              </a:rPr>
              <a:t> （雅3：1-2）</a:t>
            </a:r>
          </a:p>
          <a:p>
            <a:pPr marL="0" indent="0">
              <a:buNone/>
            </a:pPr>
            <a:endParaRPr lang="en-US" altLang="zh-CN" dirty="0">
              <a:latin typeface="Constantia"/>
              <a:ea typeface="宋体"/>
            </a:endParaRPr>
          </a:p>
          <a:p>
            <a:pPr marL="0" indent="0">
              <a:buNone/>
            </a:pPr>
            <a:r>
              <a:rPr lang="en-US" altLang="zh-CN" dirty="0">
                <a:latin typeface="Constantia"/>
                <a:ea typeface="宋体"/>
              </a:rPr>
              <a:t>2. </a:t>
            </a:r>
            <a:r>
              <a:rPr lang="en-US" altLang="zh-CN" dirty="0" err="1">
                <a:latin typeface="Constantia"/>
                <a:ea typeface="宋体"/>
              </a:rPr>
              <a:t>用比喻说明控制舌头的重要</a:t>
            </a:r>
            <a:r>
              <a:rPr lang="en-US" altLang="zh-CN" dirty="0">
                <a:latin typeface="Constantia"/>
                <a:ea typeface="宋体"/>
              </a:rPr>
              <a:t> （雅3：3-8）</a:t>
            </a:r>
          </a:p>
          <a:p>
            <a:pPr marL="0" indent="0">
              <a:buNone/>
            </a:pPr>
            <a:endParaRPr lang="en-US" altLang="zh-CN" dirty="0">
              <a:latin typeface="Constantia"/>
              <a:ea typeface="宋体"/>
            </a:endParaRPr>
          </a:p>
          <a:p>
            <a:pPr marL="0" indent="0">
              <a:buNone/>
            </a:pPr>
            <a:r>
              <a:rPr lang="en-US" altLang="zh-CN" dirty="0">
                <a:latin typeface="Constantia"/>
                <a:ea typeface="宋体"/>
              </a:rPr>
              <a:t>3. 切勿一口两舌（雅3：9-12）</a:t>
            </a:r>
          </a:p>
          <a:p>
            <a:pPr marL="0" indent="0">
              <a:buNone/>
            </a:pPr>
            <a:endParaRPr lang="en-US" altLang="zh-CN" dirty="0">
              <a:latin typeface="Constantia"/>
              <a:ea typeface="宋体"/>
            </a:endParaRPr>
          </a:p>
          <a:p>
            <a:pPr marL="0" indent="0">
              <a:buNone/>
            </a:pPr>
            <a:endParaRPr lang="en-US" altLang="zh-CN" dirty="0">
              <a:latin typeface="Constantia"/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3274579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D59961D-103D-4CAD-8A74-BCFDE2DAB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5724"/>
            <a:ext cx="8229600" cy="4698876"/>
          </a:xfrm>
        </p:spPr>
        <p:txBody>
          <a:bodyPr vert="horz" lIns="91440" tIns="45720" rIns="91440" bIns="45720" anchor="t">
            <a:normAutofit/>
          </a:bodyPr>
          <a:lstStyle/>
          <a:p>
            <a:r>
              <a:rPr lang="zh-CN" altLang="en-US">
                <a:ea typeface="宋体"/>
              </a:rPr>
              <a:t>二. 论从上头来的智慧（雅3：13-18）</a:t>
            </a:r>
          </a:p>
          <a:p>
            <a:r>
              <a:rPr lang="zh-CN" altLang="en-US">
                <a:ea typeface="宋体"/>
              </a:rPr>
              <a:t>1. 智慧（雅3：13）</a:t>
            </a:r>
            <a:endParaRPr lang="zh-CN" b="1">
              <a:ea typeface="宋体"/>
            </a:endParaRPr>
          </a:p>
          <a:p>
            <a:r>
              <a:rPr lang="zh-CN" altLang="en-US">
                <a:ea typeface="宋体"/>
              </a:rPr>
              <a:t>2. 假智慧 （雅3：14-16）</a:t>
            </a:r>
            <a:endParaRPr lang="zh-CN" altLang="en-US" dirty="0">
              <a:ea typeface="宋体"/>
            </a:endParaRPr>
          </a:p>
          <a:p>
            <a:pPr lvl="1" indent="-246380"/>
            <a:r>
              <a:rPr lang="zh-CN" altLang="en-US">
                <a:ea typeface="宋体"/>
              </a:rPr>
              <a:t>a. 来源</a:t>
            </a:r>
          </a:p>
          <a:p>
            <a:pPr lvl="1" indent="-246380"/>
            <a:r>
              <a:rPr lang="zh-CN" altLang="en-US">
                <a:ea typeface="宋体"/>
              </a:rPr>
              <a:t>b. 表现</a:t>
            </a:r>
          </a:p>
          <a:p>
            <a:pPr lvl="1" indent="-246380"/>
            <a:r>
              <a:rPr lang="zh-CN" altLang="en-US">
                <a:ea typeface="宋体"/>
              </a:rPr>
              <a:t>c. 结局</a:t>
            </a:r>
          </a:p>
          <a:p>
            <a:r>
              <a:rPr lang="zh-CN" altLang="en-US">
                <a:ea typeface="宋体"/>
              </a:rPr>
              <a:t>3. 真智慧 （雅3：17-18）</a:t>
            </a:r>
            <a:endParaRPr lang="zh-CN" altLang="en-US" dirty="0">
              <a:ea typeface="宋体"/>
            </a:endParaRPr>
          </a:p>
          <a:p>
            <a:pPr lvl="1" indent="-246380"/>
            <a:r>
              <a:rPr lang="zh-CN" altLang="en-US">
                <a:ea typeface="宋体"/>
              </a:rPr>
              <a:t>a. 来源</a:t>
            </a:r>
          </a:p>
          <a:p>
            <a:pPr lvl="1" indent="-246380"/>
            <a:r>
              <a:rPr lang="zh-CN" altLang="en-US">
                <a:ea typeface="宋体"/>
              </a:rPr>
              <a:t>b. 表现</a:t>
            </a:r>
          </a:p>
          <a:p>
            <a:pPr lvl="1" indent="-246380"/>
            <a:r>
              <a:rPr lang="zh-CN" altLang="en-US">
                <a:ea typeface="宋体"/>
              </a:rPr>
              <a:t>c. 结局</a:t>
            </a:r>
          </a:p>
          <a:p>
            <a:endParaRPr lang="zh-CN" altLang="en-US" dirty="0">
              <a:ea typeface="宋体"/>
            </a:endParaRPr>
          </a:p>
          <a:p>
            <a:endParaRPr lang="zh-CN" altLang="en-US" dirty="0"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1939730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/>
              <a:t>討論與思考</a:t>
            </a:r>
            <a:endParaRPr lang="en-US" b="1" i="1">
              <a:latin typeface="+mn-ea"/>
              <a:ea typeface="+mn-ea"/>
            </a:endParaRPr>
          </a:p>
        </p:txBody>
      </p:sp>
      <p:sp>
        <p:nvSpPr>
          <p:cNvPr id="5" name="内容占位符 4">
            <a:extLst>
              <a:ext uri="{FF2B5EF4-FFF2-40B4-BE49-F238E27FC236}">
                <a16:creationId xmlns:a16="http://schemas.microsoft.com/office/drawing/2014/main" id="{EB5618C7-5480-49EC-AE9F-6344D1F8D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anchor="t">
            <a:normAutofit/>
          </a:bodyPr>
          <a:lstStyle/>
          <a:p>
            <a:r>
              <a:rPr lang="en-US" altLang="zh-CN" dirty="0">
                <a:ea typeface="宋体"/>
              </a:rPr>
              <a:t>1. “</a:t>
            </a:r>
            <a:r>
              <a:rPr lang="en-US" altLang="zh-CN" dirty="0" err="1">
                <a:ea typeface="宋体"/>
              </a:rPr>
              <a:t>舌头是不止息的恶物</a:t>
            </a:r>
            <a:r>
              <a:rPr lang="en-US" altLang="zh-CN" dirty="0">
                <a:ea typeface="宋体"/>
              </a:rPr>
              <a:t>”， </a:t>
            </a:r>
            <a:r>
              <a:rPr lang="en-US" altLang="zh-CN" dirty="0" err="1">
                <a:ea typeface="宋体"/>
              </a:rPr>
              <a:t>你如何管理或者准备管理自己的舌头</a:t>
            </a:r>
            <a:r>
              <a:rPr lang="en-US" altLang="zh-CN" dirty="0">
                <a:ea typeface="宋体"/>
              </a:rPr>
              <a:t>？</a:t>
            </a:r>
            <a:endParaRPr lang="en-US" altLang="zh-CN" dirty="0">
              <a:ea typeface="宋体" panose="02010600030101010101" pitchFamily="2" charset="-122"/>
            </a:endParaRPr>
          </a:p>
          <a:p>
            <a:r>
              <a:rPr lang="en-US" altLang="zh-CN">
                <a:ea typeface="宋体"/>
              </a:rPr>
              <a:t>2. 有人说，说话就是说说而已，你觉得真是这样吗？</a:t>
            </a:r>
            <a:endParaRPr lang="en-US" altLang="zh-CN" dirty="0">
              <a:ea typeface="宋体"/>
            </a:endParaRPr>
          </a:p>
          <a:p>
            <a:r>
              <a:rPr lang="en-US" altLang="zh-CN">
                <a:ea typeface="宋体"/>
              </a:rPr>
              <a:t>3. 我们如何使用舌头侍奉神？</a:t>
            </a:r>
            <a:endParaRPr lang="en-US" altLang="zh-CN" dirty="0">
              <a:ea typeface="宋体"/>
            </a:endParaRPr>
          </a:p>
          <a:p>
            <a:r>
              <a:rPr lang="en-US" altLang="zh-CN">
                <a:ea typeface="宋体"/>
              </a:rPr>
              <a:t>4. </a:t>
            </a:r>
            <a:r>
              <a:rPr lang="en-US" altLang="zh-CN" err="1">
                <a:ea typeface="宋体"/>
              </a:rPr>
              <a:t>如何弃绝假智慧，获得真智慧？请分享你的感受或经</a:t>
            </a:r>
            <a:r>
              <a:rPr lang="en-US" altLang="zh-CN" dirty="0" err="1">
                <a:ea typeface="宋体"/>
              </a:rPr>
              <a:t>历</a:t>
            </a:r>
            <a:r>
              <a:rPr lang="en-US" altLang="zh-CN" dirty="0">
                <a:ea typeface="宋体"/>
              </a:rPr>
              <a:t>。</a:t>
            </a:r>
          </a:p>
          <a:p>
            <a:endParaRPr lang="en-US" altLang="zh-CN" dirty="0">
              <a:ea typeface="宋体"/>
            </a:endParaRPr>
          </a:p>
          <a:p>
            <a:endParaRPr lang="en-US" dirty="0">
              <a:ea typeface="宋体"/>
            </a:endParaRPr>
          </a:p>
          <a:p>
            <a:pPr marL="0" indent="0">
              <a:buNone/>
            </a:pPr>
            <a:endParaRPr lang="en-US" altLang="zh-CN" dirty="0">
              <a:ea typeface="宋体"/>
            </a:endParaRPr>
          </a:p>
          <a:p>
            <a:endParaRPr lang="zh-CN" altLang="en-US">
              <a:ea typeface="宋体"/>
            </a:endParaRPr>
          </a:p>
          <a:p>
            <a:endParaRPr lang="zh-CN" altLang="en-US">
              <a:ea typeface="宋体"/>
            </a:endParaRPr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Application>Microsoft Office PowerPoint</Application>
  <PresentationFormat>On-screen Show (4:3)</PresentationFormat>
  <Slides>3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雅各书第三章</vt:lpstr>
      <vt:lpstr>PowerPoint Presentation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revision>197</cp:revision>
  <dcterms:created xsi:type="dcterms:W3CDTF">2006-08-16T00:00:00Z</dcterms:created>
  <dcterms:modified xsi:type="dcterms:W3CDTF">2022-02-12T03:02:18Z</dcterms:modified>
</cp:coreProperties>
</file>