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4"/>
  </p:notesMasterIdLst>
  <p:sldIdLst>
    <p:sldId id="274" r:id="rId2"/>
    <p:sldId id="275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61" autoAdjust="0"/>
    <p:restoredTop sz="95029" autoAdjust="0"/>
  </p:normalViewPr>
  <p:slideViewPr>
    <p:cSldViewPr>
      <p:cViewPr varScale="1">
        <p:scale>
          <a:sx n="98" d="100"/>
          <a:sy n="98" d="100"/>
        </p:scale>
        <p:origin x="1452" y="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00" y="89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a, Yiying" userId="aa6a9e03-c5b1-4834-9746-68923240f5ba" providerId="ADAL" clId="{E4CE9B9B-DF85-4601-A335-6820B234EA4A}"/>
    <pc:docChg chg="undo custSel addSld delSld modSld">
      <pc:chgData name="Hua, Yiying" userId="aa6a9e03-c5b1-4834-9746-68923240f5ba" providerId="ADAL" clId="{E4CE9B9B-DF85-4601-A335-6820B234EA4A}" dt="2021-07-11T17:11:11.799" v="255"/>
      <pc:docMkLst>
        <pc:docMk/>
      </pc:docMkLst>
      <pc:sldChg chg="del">
        <pc:chgData name="Hua, Yiying" userId="aa6a9e03-c5b1-4834-9746-68923240f5ba" providerId="ADAL" clId="{E4CE9B9B-DF85-4601-A335-6820B234EA4A}" dt="2021-07-10T19:26:00.633" v="58" actId="2696"/>
        <pc:sldMkLst>
          <pc:docMk/>
          <pc:sldMk cId="3956195288" sldId="264"/>
        </pc:sldMkLst>
      </pc:sldChg>
      <pc:sldChg chg="addSp delSp modSp mod modClrScheme chgLayout">
        <pc:chgData name="Hua, Yiying" userId="aa6a9e03-c5b1-4834-9746-68923240f5ba" providerId="ADAL" clId="{E4CE9B9B-DF85-4601-A335-6820B234EA4A}" dt="2021-07-11T17:11:11.799" v="255"/>
        <pc:sldMkLst>
          <pc:docMk/>
          <pc:sldMk cId="272398827" sldId="267"/>
        </pc:sldMkLst>
        <pc:spChg chg="add del mod">
          <ac:chgData name="Hua, Yiying" userId="aa6a9e03-c5b1-4834-9746-68923240f5ba" providerId="ADAL" clId="{E4CE9B9B-DF85-4601-A335-6820B234EA4A}" dt="2021-07-10T20:25:27.139" v="159" actId="948"/>
          <ac:spMkLst>
            <pc:docMk/>
            <pc:sldMk cId="272398827" sldId="267"/>
            <ac:spMk id="3" creationId="{00000000-0000-0000-0000-000000000000}"/>
          </ac:spMkLst>
        </pc:spChg>
        <pc:spChg chg="add del mod">
          <ac:chgData name="Hua, Yiying" userId="aa6a9e03-c5b1-4834-9746-68923240f5ba" providerId="ADAL" clId="{E4CE9B9B-DF85-4601-A335-6820B234EA4A}" dt="2021-07-10T19:18:18.207" v="41"/>
          <ac:spMkLst>
            <pc:docMk/>
            <pc:sldMk cId="272398827" sldId="267"/>
            <ac:spMk id="4" creationId="{0B18F02D-D74C-45FE-BC26-5014349C6636}"/>
          </ac:spMkLst>
        </pc:spChg>
        <pc:spChg chg="add del mod">
          <ac:chgData name="Hua, Yiying" userId="aa6a9e03-c5b1-4834-9746-68923240f5ba" providerId="ADAL" clId="{E4CE9B9B-DF85-4601-A335-6820B234EA4A}" dt="2021-07-10T19:18:13.887" v="33"/>
          <ac:spMkLst>
            <pc:docMk/>
            <pc:sldMk cId="272398827" sldId="267"/>
            <ac:spMk id="5" creationId="{A2697DBB-7678-465F-AD1A-C5CAF170B18B}"/>
          </ac:spMkLst>
        </pc:spChg>
        <pc:spChg chg="add del mod">
          <ac:chgData name="Hua, Yiying" userId="aa6a9e03-c5b1-4834-9746-68923240f5ba" providerId="ADAL" clId="{E4CE9B9B-DF85-4601-A335-6820B234EA4A}" dt="2021-07-10T19:18:08.312" v="24" actId="478"/>
          <ac:spMkLst>
            <pc:docMk/>
            <pc:sldMk cId="272398827" sldId="267"/>
            <ac:spMk id="7" creationId="{1F6C0444-FDAD-4578-8DEA-62FB65BC84C9}"/>
          </ac:spMkLst>
        </pc:spChg>
        <pc:spChg chg="add del mod">
          <ac:chgData name="Hua, Yiying" userId="aa6a9e03-c5b1-4834-9746-68923240f5ba" providerId="ADAL" clId="{E4CE9B9B-DF85-4601-A335-6820B234EA4A}" dt="2021-07-10T19:19:07.640" v="48"/>
          <ac:spMkLst>
            <pc:docMk/>
            <pc:sldMk cId="272398827" sldId="267"/>
            <ac:spMk id="8" creationId="{7F8436FF-E089-48F6-9F2B-906808EB0F62}"/>
          </ac:spMkLst>
        </pc:spChg>
        <pc:spChg chg="add del mod">
          <ac:chgData name="Hua, Yiying" userId="aa6a9e03-c5b1-4834-9746-68923240f5ba" providerId="ADAL" clId="{E4CE9B9B-DF85-4601-A335-6820B234EA4A}" dt="2021-07-10T19:18:53.494" v="44"/>
          <ac:spMkLst>
            <pc:docMk/>
            <pc:sldMk cId="272398827" sldId="267"/>
            <ac:spMk id="9" creationId="{52B63CE5-7814-42B8-A238-E13DCA7DCF6C}"/>
          </ac:spMkLst>
        </pc:spChg>
        <pc:spChg chg="add del mod">
          <ac:chgData name="Hua, Yiying" userId="aa6a9e03-c5b1-4834-9746-68923240f5ba" providerId="ADAL" clId="{E4CE9B9B-DF85-4601-A335-6820B234EA4A}" dt="2021-07-10T19:19:14.127" v="50"/>
          <ac:spMkLst>
            <pc:docMk/>
            <pc:sldMk cId="272398827" sldId="267"/>
            <ac:spMk id="10" creationId="{8A90D769-EDB3-485B-9ED6-897B34CCEF44}"/>
          </ac:spMkLst>
        </pc:spChg>
        <pc:spChg chg="add del mod">
          <ac:chgData name="Hua, Yiying" userId="aa6a9e03-c5b1-4834-9746-68923240f5ba" providerId="ADAL" clId="{E4CE9B9B-DF85-4601-A335-6820B234EA4A}" dt="2021-07-10T19:19:14.127" v="50"/>
          <ac:spMkLst>
            <pc:docMk/>
            <pc:sldMk cId="272398827" sldId="267"/>
            <ac:spMk id="11" creationId="{56B0B7AD-C9D5-4774-87E0-AD2A1739ABE8}"/>
          </ac:spMkLst>
        </pc:spChg>
        <pc:spChg chg="add mod">
          <ac:chgData name="Hua, Yiying" userId="aa6a9e03-c5b1-4834-9746-68923240f5ba" providerId="ADAL" clId="{E4CE9B9B-DF85-4601-A335-6820B234EA4A}" dt="2021-07-11T17:11:11.799" v="255"/>
          <ac:spMkLst>
            <pc:docMk/>
            <pc:sldMk cId="272398827" sldId="267"/>
            <ac:spMk id="12" creationId="{DAD25C54-9DA5-40B9-9483-EC0730194F19}"/>
          </ac:spMkLst>
        </pc:spChg>
        <pc:graphicFrameChg chg="add del mod">
          <ac:chgData name="Hua, Yiying" userId="aa6a9e03-c5b1-4834-9746-68923240f5ba" providerId="ADAL" clId="{E4CE9B9B-DF85-4601-A335-6820B234EA4A}" dt="2021-07-10T19:13:49.878" v="1"/>
          <ac:graphicFrameMkLst>
            <pc:docMk/>
            <pc:sldMk cId="272398827" sldId="267"/>
            <ac:graphicFrameMk id="2" creationId="{2E812B29-1299-4E7E-842F-C862151100C6}"/>
          </ac:graphicFrameMkLst>
        </pc:graphicFrameChg>
      </pc:sldChg>
      <pc:sldChg chg="addSp delSp modSp del mod">
        <pc:chgData name="Hua, Yiying" userId="aa6a9e03-c5b1-4834-9746-68923240f5ba" providerId="ADAL" clId="{E4CE9B9B-DF85-4601-A335-6820B234EA4A}" dt="2021-07-10T19:44:13.295" v="81" actId="2696"/>
        <pc:sldMkLst>
          <pc:docMk/>
          <pc:sldMk cId="2513516882" sldId="268"/>
        </pc:sldMkLst>
        <pc:spChg chg="add mod">
          <ac:chgData name="Hua, Yiying" userId="aa6a9e03-c5b1-4834-9746-68923240f5ba" providerId="ADAL" clId="{E4CE9B9B-DF85-4601-A335-6820B234EA4A}" dt="2021-07-10T19:41:57.633" v="69" actId="27636"/>
          <ac:spMkLst>
            <pc:docMk/>
            <pc:sldMk cId="2513516882" sldId="268"/>
            <ac:spMk id="2" creationId="{65C4511D-15FB-4964-B46C-61023E734A50}"/>
          </ac:spMkLst>
        </pc:spChg>
        <pc:spChg chg="mod">
          <ac:chgData name="Hua, Yiying" userId="aa6a9e03-c5b1-4834-9746-68923240f5ba" providerId="ADAL" clId="{E4CE9B9B-DF85-4601-A335-6820B234EA4A}" dt="2021-07-10T19:41:57.600" v="68"/>
          <ac:spMkLst>
            <pc:docMk/>
            <pc:sldMk cId="2513516882" sldId="268"/>
            <ac:spMk id="3" creationId="{00000000-0000-0000-0000-000000000000}"/>
          </ac:spMkLst>
        </pc:spChg>
        <pc:spChg chg="add mod">
          <ac:chgData name="Hua, Yiying" userId="aa6a9e03-c5b1-4834-9746-68923240f5ba" providerId="ADAL" clId="{E4CE9B9B-DF85-4601-A335-6820B234EA4A}" dt="2021-07-10T19:41:46.589" v="67" actId="14100"/>
          <ac:spMkLst>
            <pc:docMk/>
            <pc:sldMk cId="2513516882" sldId="268"/>
            <ac:spMk id="4" creationId="{85204412-DE5C-43D2-9B5F-5A0EB376F513}"/>
          </ac:spMkLst>
        </pc:spChg>
        <pc:spChg chg="add del mod">
          <ac:chgData name="Hua, Yiying" userId="aa6a9e03-c5b1-4834-9746-68923240f5ba" providerId="ADAL" clId="{E4CE9B9B-DF85-4601-A335-6820B234EA4A}" dt="2021-07-10T19:41:57.600" v="68"/>
          <ac:spMkLst>
            <pc:docMk/>
            <pc:sldMk cId="2513516882" sldId="268"/>
            <ac:spMk id="5" creationId="{AC9D50CA-4803-4682-823F-6D8E20FD0D37}"/>
          </ac:spMkLst>
        </pc:spChg>
        <pc:spChg chg="add del mod">
          <ac:chgData name="Hua, Yiying" userId="aa6a9e03-c5b1-4834-9746-68923240f5ba" providerId="ADAL" clId="{E4CE9B9B-DF85-4601-A335-6820B234EA4A}" dt="2021-07-10T19:41:57.600" v="68"/>
          <ac:spMkLst>
            <pc:docMk/>
            <pc:sldMk cId="2513516882" sldId="268"/>
            <ac:spMk id="6" creationId="{1C50C115-734E-4E17-B8A3-09BA492B7A12}"/>
          </ac:spMkLst>
        </pc:spChg>
      </pc:sldChg>
      <pc:sldChg chg="addSp delSp modSp new mod modNotesTx">
        <pc:chgData name="Hua, Yiying" userId="aa6a9e03-c5b1-4834-9746-68923240f5ba" providerId="ADAL" clId="{E4CE9B9B-DF85-4601-A335-6820B234EA4A}" dt="2021-07-11T04:55:51.767" v="232" actId="1076"/>
        <pc:sldMkLst>
          <pc:docMk/>
          <pc:sldMk cId="766260379" sldId="269"/>
        </pc:sldMkLst>
        <pc:spChg chg="del mod">
          <ac:chgData name="Hua, Yiying" userId="aa6a9e03-c5b1-4834-9746-68923240f5ba" providerId="ADAL" clId="{E4CE9B9B-DF85-4601-A335-6820B234EA4A}" dt="2021-07-11T04:46:06.947" v="194" actId="478"/>
          <ac:spMkLst>
            <pc:docMk/>
            <pc:sldMk cId="766260379" sldId="269"/>
            <ac:spMk id="2" creationId="{48901455-F9D5-416B-8B8F-932E10160FAC}"/>
          </ac:spMkLst>
        </pc:spChg>
        <pc:spChg chg="mod">
          <ac:chgData name="Hua, Yiying" userId="aa6a9e03-c5b1-4834-9746-68923240f5ba" providerId="ADAL" clId="{E4CE9B9B-DF85-4601-A335-6820B234EA4A}" dt="2021-07-11T04:49:26.125" v="208" actId="14100"/>
          <ac:spMkLst>
            <pc:docMk/>
            <pc:sldMk cId="766260379" sldId="269"/>
            <ac:spMk id="3" creationId="{45DD3AAD-8351-41F4-B1E8-943CAA4C57CD}"/>
          </ac:spMkLst>
        </pc:spChg>
        <pc:spChg chg="add del mod">
          <ac:chgData name="Hua, Yiying" userId="aa6a9e03-c5b1-4834-9746-68923240f5ba" providerId="ADAL" clId="{E4CE9B9B-DF85-4601-A335-6820B234EA4A}" dt="2021-07-10T20:16:46.314" v="92"/>
          <ac:spMkLst>
            <pc:docMk/>
            <pc:sldMk cId="766260379" sldId="269"/>
            <ac:spMk id="4" creationId="{3760BF84-2142-43DD-B7B4-1F485BB16781}"/>
          </ac:spMkLst>
        </pc:spChg>
        <pc:spChg chg="add del mod">
          <ac:chgData name="Hua, Yiying" userId="aa6a9e03-c5b1-4834-9746-68923240f5ba" providerId="ADAL" clId="{E4CE9B9B-DF85-4601-A335-6820B234EA4A}" dt="2021-07-11T04:40:59.017" v="174"/>
          <ac:spMkLst>
            <pc:docMk/>
            <pc:sldMk cId="766260379" sldId="269"/>
            <ac:spMk id="5" creationId="{768926E1-F21B-4F30-9137-7B82B30752CD}"/>
          </ac:spMkLst>
        </pc:spChg>
        <pc:spChg chg="add del mod">
          <ac:chgData name="Hua, Yiying" userId="aa6a9e03-c5b1-4834-9746-68923240f5ba" providerId="ADAL" clId="{E4CE9B9B-DF85-4601-A335-6820B234EA4A}" dt="2021-07-11T04:41:36.668" v="179"/>
          <ac:spMkLst>
            <pc:docMk/>
            <pc:sldMk cId="766260379" sldId="269"/>
            <ac:spMk id="6" creationId="{5D9FE712-A553-4FE2-A67B-CF79B85A2539}"/>
          </ac:spMkLst>
        </pc:spChg>
        <pc:spChg chg="add del mod">
          <ac:chgData name="Hua, Yiying" userId="aa6a9e03-c5b1-4834-9746-68923240f5ba" providerId="ADAL" clId="{E4CE9B9B-DF85-4601-A335-6820B234EA4A}" dt="2021-07-11T04:45:56.315" v="193" actId="478"/>
          <ac:spMkLst>
            <pc:docMk/>
            <pc:sldMk cId="766260379" sldId="269"/>
            <ac:spMk id="7" creationId="{2E5F5698-7F53-46AD-9AF2-B6A9DE88EF2E}"/>
          </ac:spMkLst>
        </pc:spChg>
        <pc:spChg chg="add del mod">
          <ac:chgData name="Hua, Yiying" userId="aa6a9e03-c5b1-4834-9746-68923240f5ba" providerId="ADAL" clId="{E4CE9B9B-DF85-4601-A335-6820B234EA4A}" dt="2021-07-11T04:46:11.243" v="195" actId="478"/>
          <ac:spMkLst>
            <pc:docMk/>
            <pc:sldMk cId="766260379" sldId="269"/>
            <ac:spMk id="9" creationId="{BE51375B-EB22-4878-854D-CF4DFA1850C7}"/>
          </ac:spMkLst>
        </pc:spChg>
        <pc:spChg chg="add mod">
          <ac:chgData name="Hua, Yiying" userId="aa6a9e03-c5b1-4834-9746-68923240f5ba" providerId="ADAL" clId="{E4CE9B9B-DF85-4601-A335-6820B234EA4A}" dt="2021-07-11T04:55:51.767" v="232" actId="1076"/>
          <ac:spMkLst>
            <pc:docMk/>
            <pc:sldMk cId="766260379" sldId="269"/>
            <ac:spMk id="10" creationId="{32EF490F-8B49-4A6E-956B-A9F723BB7ED7}"/>
          </ac:spMkLst>
        </pc:spChg>
      </pc:sldChg>
      <pc:sldChg chg="del">
        <pc:chgData name="Hua, Yiying" userId="aa6a9e03-c5b1-4834-9746-68923240f5ba" providerId="ADAL" clId="{E4CE9B9B-DF85-4601-A335-6820B234EA4A}" dt="2021-07-10T19:20:15.815" v="57" actId="47"/>
        <pc:sldMkLst>
          <pc:docMk/>
          <pc:sldMk cId="2014330789" sldId="270"/>
        </pc:sldMkLst>
      </pc:sldChg>
      <pc:sldChg chg="delSp modSp new mod">
        <pc:chgData name="Hua, Yiying" userId="aa6a9e03-c5b1-4834-9746-68923240f5ba" providerId="ADAL" clId="{E4CE9B9B-DF85-4601-A335-6820B234EA4A}" dt="2021-07-11T05:09:06.723" v="252" actId="27636"/>
        <pc:sldMkLst>
          <pc:docMk/>
          <pc:sldMk cId="3589681835" sldId="270"/>
        </pc:sldMkLst>
        <pc:spChg chg="del">
          <ac:chgData name="Hua, Yiying" userId="aa6a9e03-c5b1-4834-9746-68923240f5ba" providerId="ADAL" clId="{E4CE9B9B-DF85-4601-A335-6820B234EA4A}" dt="2021-07-10T19:53:49.506" v="85" actId="478"/>
          <ac:spMkLst>
            <pc:docMk/>
            <pc:sldMk cId="3589681835" sldId="270"/>
            <ac:spMk id="2" creationId="{E793DD05-38F6-4D67-AE40-78BB2ED70E4A}"/>
          </ac:spMkLst>
        </pc:spChg>
        <pc:spChg chg="mod">
          <ac:chgData name="Hua, Yiying" userId="aa6a9e03-c5b1-4834-9746-68923240f5ba" providerId="ADAL" clId="{E4CE9B9B-DF85-4601-A335-6820B234EA4A}" dt="2021-07-11T05:09:06.723" v="252" actId="27636"/>
          <ac:spMkLst>
            <pc:docMk/>
            <pc:sldMk cId="3589681835" sldId="270"/>
            <ac:spMk id="3" creationId="{59C2CC4B-ED98-4BEC-8549-03A6F885395D}"/>
          </ac:spMkLst>
        </pc:spChg>
      </pc:sldChg>
    </pc:docChg>
  </pc:docChgLst>
  <pc:docChgLst>
    <pc:chgData name="Hua, Yiying" userId="aa6a9e03-c5b1-4834-9746-68923240f5ba" providerId="ADAL" clId="{3CAC3431-9CF1-42BD-A837-1A2DE63F6A03}"/>
    <pc:docChg chg="undo custSel addSld delSld modSld">
      <pc:chgData name="Hua, Yiying" userId="aa6a9e03-c5b1-4834-9746-68923240f5ba" providerId="ADAL" clId="{3CAC3431-9CF1-42BD-A837-1A2DE63F6A03}" dt="2021-08-29T18:30:45.774" v="88" actId="1076"/>
      <pc:docMkLst>
        <pc:docMk/>
      </pc:docMkLst>
      <pc:sldChg chg="del">
        <pc:chgData name="Hua, Yiying" userId="aa6a9e03-c5b1-4834-9746-68923240f5ba" providerId="ADAL" clId="{3CAC3431-9CF1-42BD-A837-1A2DE63F6A03}" dt="2021-08-28T14:38:19.072" v="0" actId="47"/>
        <pc:sldMkLst>
          <pc:docMk/>
          <pc:sldMk cId="272398827" sldId="267"/>
        </pc:sldMkLst>
      </pc:sldChg>
      <pc:sldChg chg="addSp delSp modSp del mod">
        <pc:chgData name="Hua, Yiying" userId="aa6a9e03-c5b1-4834-9746-68923240f5ba" providerId="ADAL" clId="{3CAC3431-9CF1-42BD-A837-1A2DE63F6A03}" dt="2021-08-28T15:06:20.579" v="14" actId="47"/>
        <pc:sldMkLst>
          <pc:docMk/>
          <pc:sldMk cId="766260379" sldId="269"/>
        </pc:sldMkLst>
        <pc:spChg chg="add del mod">
          <ac:chgData name="Hua, Yiying" userId="aa6a9e03-c5b1-4834-9746-68923240f5ba" providerId="ADAL" clId="{3CAC3431-9CF1-42BD-A837-1A2DE63F6A03}" dt="2021-08-28T14:42:41.952" v="5" actId="22"/>
          <ac:spMkLst>
            <pc:docMk/>
            <pc:sldMk cId="766260379" sldId="269"/>
            <ac:spMk id="5" creationId="{0C2293B1-8064-44EA-9A1B-B0301D666AD7}"/>
          </ac:spMkLst>
        </pc:spChg>
        <pc:spChg chg="add mod">
          <ac:chgData name="Hua, Yiying" userId="aa6a9e03-c5b1-4834-9746-68923240f5ba" providerId="ADAL" clId="{3CAC3431-9CF1-42BD-A837-1A2DE63F6A03}" dt="2021-08-28T14:43:45.356" v="7"/>
          <ac:spMkLst>
            <pc:docMk/>
            <pc:sldMk cId="766260379" sldId="269"/>
            <ac:spMk id="6" creationId="{BF6BEF96-9AF6-40C6-AB5F-856633BF6EC1}"/>
          </ac:spMkLst>
        </pc:spChg>
        <pc:spChg chg="del">
          <ac:chgData name="Hua, Yiying" userId="aa6a9e03-c5b1-4834-9746-68923240f5ba" providerId="ADAL" clId="{3CAC3431-9CF1-42BD-A837-1A2DE63F6A03}" dt="2021-08-28T14:38:22.465" v="1" actId="478"/>
          <ac:spMkLst>
            <pc:docMk/>
            <pc:sldMk cId="766260379" sldId="269"/>
            <ac:spMk id="10" creationId="{32EF490F-8B49-4A6E-956B-A9F723BB7ED7}"/>
          </ac:spMkLst>
        </pc:spChg>
      </pc:sldChg>
      <pc:sldChg chg="del">
        <pc:chgData name="Hua, Yiying" userId="aa6a9e03-c5b1-4834-9746-68923240f5ba" providerId="ADAL" clId="{3CAC3431-9CF1-42BD-A837-1A2DE63F6A03}" dt="2021-08-28T15:06:22.312" v="15" actId="47"/>
        <pc:sldMkLst>
          <pc:docMk/>
          <pc:sldMk cId="3589681835" sldId="270"/>
        </pc:sldMkLst>
      </pc:sldChg>
      <pc:sldChg chg="modSp mod">
        <pc:chgData name="Hua, Yiying" userId="aa6a9e03-c5b1-4834-9746-68923240f5ba" providerId="ADAL" clId="{3CAC3431-9CF1-42BD-A837-1A2DE63F6A03}" dt="2021-08-28T16:07:14.832" v="85"/>
        <pc:sldMkLst>
          <pc:docMk/>
          <pc:sldMk cId="2569553149" sldId="271"/>
        </pc:sldMkLst>
        <pc:spChg chg="mod">
          <ac:chgData name="Hua, Yiying" userId="aa6a9e03-c5b1-4834-9746-68923240f5ba" providerId="ADAL" clId="{3CAC3431-9CF1-42BD-A837-1A2DE63F6A03}" dt="2021-08-28T15:06:17.585" v="13" actId="6549"/>
          <ac:spMkLst>
            <pc:docMk/>
            <pc:sldMk cId="2569553149" sldId="271"/>
            <ac:spMk id="2" creationId="{00000000-0000-0000-0000-000000000000}"/>
          </ac:spMkLst>
        </pc:spChg>
        <pc:spChg chg="mod">
          <ac:chgData name="Hua, Yiying" userId="aa6a9e03-c5b1-4834-9746-68923240f5ba" providerId="ADAL" clId="{3CAC3431-9CF1-42BD-A837-1A2DE63F6A03}" dt="2021-08-28T16:07:14.832" v="85"/>
          <ac:spMkLst>
            <pc:docMk/>
            <pc:sldMk cId="2569553149" sldId="271"/>
            <ac:spMk id="3" creationId="{00000000-0000-0000-0000-000000000000}"/>
          </ac:spMkLst>
        </pc:spChg>
      </pc:sldChg>
      <pc:sldChg chg="addSp delSp modSp new mod">
        <pc:chgData name="Hua, Yiying" userId="aa6a9e03-c5b1-4834-9746-68923240f5ba" providerId="ADAL" clId="{3CAC3431-9CF1-42BD-A837-1A2DE63F6A03}" dt="2021-08-29T18:30:45.774" v="88" actId="1076"/>
        <pc:sldMkLst>
          <pc:docMk/>
          <pc:sldMk cId="858900382" sldId="272"/>
        </pc:sldMkLst>
        <pc:spChg chg="del">
          <ac:chgData name="Hua, Yiying" userId="aa6a9e03-c5b1-4834-9746-68923240f5ba" providerId="ADAL" clId="{3CAC3431-9CF1-42BD-A837-1A2DE63F6A03}" dt="2021-08-28T15:06:32.112" v="17" actId="478"/>
          <ac:spMkLst>
            <pc:docMk/>
            <pc:sldMk cId="858900382" sldId="272"/>
            <ac:spMk id="2" creationId="{F71D8547-93DC-4106-B548-B386FAC1B20D}"/>
          </ac:spMkLst>
        </pc:spChg>
        <pc:spChg chg="del">
          <ac:chgData name="Hua, Yiying" userId="aa6a9e03-c5b1-4834-9746-68923240f5ba" providerId="ADAL" clId="{3CAC3431-9CF1-42BD-A837-1A2DE63F6A03}" dt="2021-08-28T15:06:33.576" v="18" actId="478"/>
          <ac:spMkLst>
            <pc:docMk/>
            <pc:sldMk cId="858900382" sldId="272"/>
            <ac:spMk id="3" creationId="{D3B59ED4-74AC-40F2-9BC1-7D16A8926F69}"/>
          </ac:spMkLst>
        </pc:spChg>
        <pc:picChg chg="add mod">
          <ac:chgData name="Hua, Yiying" userId="aa6a9e03-c5b1-4834-9746-68923240f5ba" providerId="ADAL" clId="{3CAC3431-9CF1-42BD-A837-1A2DE63F6A03}" dt="2021-08-29T18:30:45.774" v="88" actId="1076"/>
          <ac:picMkLst>
            <pc:docMk/>
            <pc:sldMk cId="858900382" sldId="272"/>
            <ac:picMk id="5" creationId="{B5BF5AB0-1DB9-4937-ABF5-7D5C4AF198F5}"/>
          </ac:picMkLst>
        </pc:picChg>
      </pc:sldChg>
      <pc:sldChg chg="modSp new del mod">
        <pc:chgData name="Hua, Yiying" userId="aa6a9e03-c5b1-4834-9746-68923240f5ba" providerId="ADAL" clId="{3CAC3431-9CF1-42BD-A837-1A2DE63F6A03}" dt="2021-08-28T15:26:15.601" v="40" actId="2696"/>
        <pc:sldMkLst>
          <pc:docMk/>
          <pc:sldMk cId="2729258010" sldId="273"/>
        </pc:sldMkLst>
        <pc:spChg chg="mod">
          <ac:chgData name="Hua, Yiying" userId="aa6a9e03-c5b1-4834-9746-68923240f5ba" providerId="ADAL" clId="{3CAC3431-9CF1-42BD-A837-1A2DE63F6A03}" dt="2021-08-28T15:24:30.564" v="36" actId="20577"/>
          <ac:spMkLst>
            <pc:docMk/>
            <pc:sldMk cId="2729258010" sldId="273"/>
            <ac:spMk id="2" creationId="{E4BAA605-2B65-4CA7-B71C-1F86AAC38066}"/>
          </ac:spMkLst>
        </pc:spChg>
        <pc:spChg chg="mod">
          <ac:chgData name="Hua, Yiying" userId="aa6a9e03-c5b1-4834-9746-68923240f5ba" providerId="ADAL" clId="{3CAC3431-9CF1-42BD-A837-1A2DE63F6A03}" dt="2021-08-28T15:24:47.850" v="37"/>
          <ac:spMkLst>
            <pc:docMk/>
            <pc:sldMk cId="2729258010" sldId="273"/>
            <ac:spMk id="3" creationId="{EC5AC8B4-FDD4-4E9E-AA7E-F975E327F251}"/>
          </ac:spMkLst>
        </pc:spChg>
      </pc:sldChg>
      <pc:sldChg chg="modSp mod">
        <pc:chgData name="Hua, Yiying" userId="aa6a9e03-c5b1-4834-9746-68923240f5ba" providerId="ADAL" clId="{3CAC3431-9CF1-42BD-A837-1A2DE63F6A03}" dt="2021-08-28T15:26:25.929" v="42" actId="1076"/>
        <pc:sldMkLst>
          <pc:docMk/>
          <pc:sldMk cId="3249573143" sldId="274"/>
        </pc:sldMkLst>
        <pc:spChg chg="mod">
          <ac:chgData name="Hua, Yiying" userId="aa6a9e03-c5b1-4834-9746-68923240f5ba" providerId="ADAL" clId="{3CAC3431-9CF1-42BD-A837-1A2DE63F6A03}" dt="2021-08-28T15:26:21.945" v="41" actId="1076"/>
          <ac:spMkLst>
            <pc:docMk/>
            <pc:sldMk cId="3249573143" sldId="274"/>
            <ac:spMk id="2" creationId="{00000000-0000-0000-0000-000000000000}"/>
          </ac:spMkLst>
        </pc:spChg>
        <pc:spChg chg="mod">
          <ac:chgData name="Hua, Yiying" userId="aa6a9e03-c5b1-4834-9746-68923240f5ba" providerId="ADAL" clId="{3CAC3431-9CF1-42BD-A837-1A2DE63F6A03}" dt="2021-08-28T15:26:25.929" v="42" actId="1076"/>
          <ac:spMkLst>
            <pc:docMk/>
            <pc:sldMk cId="3249573143" sldId="274"/>
            <ac:spMk id="3" creationId="{00000000-0000-0000-0000-000000000000}"/>
          </ac:spMkLst>
        </pc:spChg>
      </pc:sldChg>
      <pc:sldChg chg="addSp delSp modSp mod">
        <pc:chgData name="Hua, Yiying" userId="aa6a9e03-c5b1-4834-9746-68923240f5ba" providerId="ADAL" clId="{3CAC3431-9CF1-42BD-A837-1A2DE63F6A03}" dt="2021-08-28T16:06:31.625" v="83"/>
        <pc:sldMkLst>
          <pc:docMk/>
          <pc:sldMk cId="104291633" sldId="275"/>
        </pc:sldMkLst>
        <pc:spChg chg="mod">
          <ac:chgData name="Hua, Yiying" userId="aa6a9e03-c5b1-4834-9746-68923240f5ba" providerId="ADAL" clId="{3CAC3431-9CF1-42BD-A837-1A2DE63F6A03}" dt="2021-08-28T15:35:05.604" v="43"/>
          <ac:spMkLst>
            <pc:docMk/>
            <pc:sldMk cId="104291633" sldId="275"/>
            <ac:spMk id="2" creationId="{00000000-0000-0000-0000-000000000000}"/>
          </ac:spMkLst>
        </pc:spChg>
        <pc:spChg chg="mod">
          <ac:chgData name="Hua, Yiying" userId="aa6a9e03-c5b1-4834-9746-68923240f5ba" providerId="ADAL" clId="{3CAC3431-9CF1-42BD-A837-1A2DE63F6A03}" dt="2021-08-28T16:06:31.625" v="83"/>
          <ac:spMkLst>
            <pc:docMk/>
            <pc:sldMk cId="104291633" sldId="275"/>
            <ac:spMk id="3" creationId="{00000000-0000-0000-0000-000000000000}"/>
          </ac:spMkLst>
        </pc:spChg>
        <pc:spChg chg="add del mod">
          <ac:chgData name="Hua, Yiying" userId="aa6a9e03-c5b1-4834-9746-68923240f5ba" providerId="ADAL" clId="{3CAC3431-9CF1-42BD-A837-1A2DE63F6A03}" dt="2021-08-28T15:59:34.862" v="78" actId="478"/>
          <ac:spMkLst>
            <pc:docMk/>
            <pc:sldMk cId="104291633" sldId="275"/>
            <ac:spMk id="4" creationId="{0B50BD2C-ADE4-41D1-B699-3B0B94E5446F}"/>
          </ac:spMkLst>
        </pc:spChg>
        <pc:spChg chg="add del">
          <ac:chgData name="Hua, Yiying" userId="aa6a9e03-c5b1-4834-9746-68923240f5ba" providerId="ADAL" clId="{3CAC3431-9CF1-42BD-A837-1A2DE63F6A03}" dt="2021-08-28T15:46:49.515" v="58" actId="478"/>
          <ac:spMkLst>
            <pc:docMk/>
            <pc:sldMk cId="104291633" sldId="275"/>
            <ac:spMk id="5" creationId="{40B2A29D-AAED-4D5A-B7A9-3F42349C0AFA}"/>
          </ac:spMkLst>
        </pc:spChg>
        <pc:spChg chg="add del mod">
          <ac:chgData name="Hua, Yiying" userId="aa6a9e03-c5b1-4834-9746-68923240f5ba" providerId="ADAL" clId="{3CAC3431-9CF1-42BD-A837-1A2DE63F6A03}" dt="2021-08-28T15:46:54.427" v="60" actId="478"/>
          <ac:spMkLst>
            <pc:docMk/>
            <pc:sldMk cId="104291633" sldId="275"/>
            <ac:spMk id="6" creationId="{81CDFC57-B79E-4FFA-9D61-073B27173A1E}"/>
          </ac:spMkLst>
        </pc:spChg>
      </pc:sldChg>
    </pc:docChg>
  </pc:docChgLst>
  <pc:docChgLst>
    <pc:chgData name="Hua, Yiying" userId="aa6a9e03-c5b1-4834-9746-68923240f5ba" providerId="ADAL" clId="{670975D6-18B2-4262-863F-488E6F385C8A}"/>
    <pc:docChg chg="undo custSel delSld modSld">
      <pc:chgData name="Hua, Yiying" userId="aa6a9e03-c5b1-4834-9746-68923240f5ba" providerId="ADAL" clId="{670975D6-18B2-4262-863F-488E6F385C8A}" dt="2021-09-05T18:29:26.196" v="45" actId="20577"/>
      <pc:docMkLst>
        <pc:docMk/>
      </pc:docMkLst>
      <pc:sldChg chg="del">
        <pc:chgData name="Hua, Yiying" userId="aa6a9e03-c5b1-4834-9746-68923240f5ba" providerId="ADAL" clId="{670975D6-18B2-4262-863F-488E6F385C8A}" dt="2021-08-31T03:58:56.344" v="0" actId="2696"/>
        <pc:sldMkLst>
          <pc:docMk/>
          <pc:sldMk cId="2569553149" sldId="271"/>
        </pc:sldMkLst>
      </pc:sldChg>
      <pc:sldChg chg="del">
        <pc:chgData name="Hua, Yiying" userId="aa6a9e03-c5b1-4834-9746-68923240f5ba" providerId="ADAL" clId="{670975D6-18B2-4262-863F-488E6F385C8A}" dt="2021-08-31T03:59:01.472" v="1" actId="2696"/>
        <pc:sldMkLst>
          <pc:docMk/>
          <pc:sldMk cId="858900382" sldId="272"/>
        </pc:sldMkLst>
      </pc:sldChg>
      <pc:sldChg chg="modSp mod">
        <pc:chgData name="Hua, Yiying" userId="aa6a9e03-c5b1-4834-9746-68923240f5ba" providerId="ADAL" clId="{670975D6-18B2-4262-863F-488E6F385C8A}" dt="2021-09-01T04:49:52.345" v="28" actId="20577"/>
        <pc:sldMkLst>
          <pc:docMk/>
          <pc:sldMk cId="3249573143" sldId="274"/>
        </pc:sldMkLst>
        <pc:spChg chg="mod">
          <ac:chgData name="Hua, Yiying" userId="aa6a9e03-c5b1-4834-9746-68923240f5ba" providerId="ADAL" clId="{670975D6-18B2-4262-863F-488E6F385C8A}" dt="2021-08-31T04:08:28.782" v="3" actId="27636"/>
          <ac:spMkLst>
            <pc:docMk/>
            <pc:sldMk cId="3249573143" sldId="274"/>
            <ac:spMk id="2" creationId="{00000000-0000-0000-0000-000000000000}"/>
          </ac:spMkLst>
        </pc:spChg>
        <pc:spChg chg="mod">
          <ac:chgData name="Hua, Yiying" userId="aa6a9e03-c5b1-4834-9746-68923240f5ba" providerId="ADAL" clId="{670975D6-18B2-4262-863F-488E6F385C8A}" dt="2021-09-01T04:49:52.345" v="28" actId="20577"/>
          <ac:spMkLst>
            <pc:docMk/>
            <pc:sldMk cId="3249573143" sldId="274"/>
            <ac:spMk id="3" creationId="{00000000-0000-0000-0000-000000000000}"/>
          </ac:spMkLst>
        </pc:spChg>
      </pc:sldChg>
      <pc:sldChg chg="modSp mod">
        <pc:chgData name="Hua, Yiying" userId="aa6a9e03-c5b1-4834-9746-68923240f5ba" providerId="ADAL" clId="{670975D6-18B2-4262-863F-488E6F385C8A}" dt="2021-09-05T18:29:26.196" v="45" actId="20577"/>
        <pc:sldMkLst>
          <pc:docMk/>
          <pc:sldMk cId="104291633" sldId="275"/>
        </pc:sldMkLst>
        <pc:spChg chg="mod">
          <ac:chgData name="Hua, Yiying" userId="aa6a9e03-c5b1-4834-9746-68923240f5ba" providerId="ADAL" clId="{670975D6-18B2-4262-863F-488E6F385C8A}" dt="2021-09-05T18:29:26.196" v="45" actId="20577"/>
          <ac:spMkLst>
            <pc:docMk/>
            <pc:sldMk cId="104291633" sldId="275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534EFF-A887-4675-B8ED-FE4746870BAC}" type="datetimeFigureOut">
              <a:rPr lang="en-US" smtClean="0"/>
              <a:t>9/5/2021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A70637-126D-47CB-894F-30E53C552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737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776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301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9/5/2021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541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zh-TW" altLang="en-US" b="1" dirty="0"/>
              <a:t>耶穌道成肉身作了救恩的元帥</a:t>
            </a:r>
            <a:endParaRPr lang="en-US" b="1" i="1" dirty="0">
              <a:latin typeface="+mn-ea"/>
              <a:ea typeface="+mn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8229600" cy="469392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TW" altLang="en-US" sz="2400" dirty="0">
                <a:latin typeface="+mn-ea"/>
              </a:rPr>
              <a:t>信徒若忽略基督這麽大的救恩，必難以逃罪（</a:t>
            </a:r>
            <a:r>
              <a:rPr lang="en-US" altLang="zh-TW" sz="2400" dirty="0">
                <a:latin typeface="+mn-ea"/>
              </a:rPr>
              <a:t>1</a:t>
            </a:r>
            <a:r>
              <a:rPr lang="zh-TW" altLang="en-US" sz="2400" dirty="0">
                <a:latin typeface="+mn-ea"/>
              </a:rPr>
              <a:t>～</a:t>
            </a:r>
            <a:r>
              <a:rPr lang="en-US" altLang="zh-TW" sz="2400" dirty="0">
                <a:latin typeface="+mn-ea"/>
              </a:rPr>
              <a:t>4</a:t>
            </a:r>
            <a:r>
              <a:rPr lang="zh-TW" altLang="en-US" sz="2400" dirty="0">
                <a:latin typeface="+mn-ea"/>
              </a:rPr>
              <a:t>）</a:t>
            </a:r>
            <a:endParaRPr lang="zh-TW" altLang="en-US" sz="2200" dirty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zh-TW" altLang="en-US" sz="2400" dirty="0">
                <a:latin typeface="+mn-ea"/>
              </a:rPr>
              <a:t>神對將來世界的計劃，其旨意是交給人而不是天使（</a:t>
            </a:r>
            <a:r>
              <a:rPr lang="en-US" altLang="zh-TW" sz="2400" dirty="0">
                <a:latin typeface="+mn-ea"/>
              </a:rPr>
              <a:t>5</a:t>
            </a:r>
            <a:r>
              <a:rPr lang="zh-TW" altLang="en-US" sz="2400" dirty="0">
                <a:latin typeface="+mn-ea"/>
              </a:rPr>
              <a:t>～</a:t>
            </a:r>
            <a:r>
              <a:rPr lang="en-US" altLang="zh-TW" sz="2400" dirty="0">
                <a:latin typeface="+mn-ea"/>
              </a:rPr>
              <a:t>8</a:t>
            </a:r>
            <a:r>
              <a:rPr lang="zh-TW" altLang="en-US" sz="2400" dirty="0">
                <a:latin typeface="+mn-ea"/>
              </a:rPr>
              <a:t>）</a:t>
            </a:r>
          </a:p>
          <a:p>
            <a:pPr>
              <a:lnSpc>
                <a:spcPct val="150000"/>
              </a:lnSpc>
            </a:pPr>
            <a:r>
              <a:rPr lang="zh-TW" altLang="en-US" sz="2400" dirty="0">
                <a:latin typeface="+mn-ea"/>
              </a:rPr>
              <a:t>降世為人的耶穌作了救恩的元帥，來成就神旨意（</a:t>
            </a:r>
            <a:r>
              <a:rPr lang="en-US" altLang="zh-TW" sz="2400" dirty="0">
                <a:latin typeface="+mn-ea"/>
              </a:rPr>
              <a:t>9</a:t>
            </a:r>
            <a:r>
              <a:rPr lang="zh-TW" altLang="en-US" sz="2400" dirty="0">
                <a:latin typeface="+mn-ea"/>
              </a:rPr>
              <a:t>～</a:t>
            </a:r>
            <a:r>
              <a:rPr lang="en-US" altLang="zh-TW" sz="2400" dirty="0">
                <a:latin typeface="+mn-ea"/>
              </a:rPr>
              <a:t>10</a:t>
            </a:r>
            <a:r>
              <a:rPr lang="zh-TW" altLang="en-US" sz="2400" dirty="0">
                <a:latin typeface="+mn-ea"/>
              </a:rPr>
              <a:t>）</a:t>
            </a:r>
          </a:p>
          <a:p>
            <a:pPr>
              <a:lnSpc>
                <a:spcPct val="150000"/>
              </a:lnSpc>
            </a:pPr>
            <a:r>
              <a:rPr lang="zh-TW" altLang="en-US" sz="2400" dirty="0">
                <a:latin typeface="+mn-ea"/>
              </a:rPr>
              <a:t>祂親自成了血肉之體，借著死敗壞魔鬼，搭救人（</a:t>
            </a:r>
            <a:r>
              <a:rPr lang="en-US" altLang="zh-TW" sz="2400" dirty="0">
                <a:latin typeface="+mn-ea"/>
              </a:rPr>
              <a:t>11</a:t>
            </a:r>
            <a:r>
              <a:rPr lang="zh-TW" altLang="en-US" sz="2400" dirty="0">
                <a:latin typeface="+mn-ea"/>
              </a:rPr>
              <a:t>～</a:t>
            </a:r>
            <a:r>
              <a:rPr lang="en-US" altLang="zh-TW" sz="2400">
                <a:latin typeface="+mn-ea"/>
              </a:rPr>
              <a:t>18</a:t>
            </a:r>
            <a:r>
              <a:rPr lang="zh-TW" altLang="en-US" sz="2400">
                <a:latin typeface="+mn-ea"/>
              </a:rPr>
              <a:t>）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573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54152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b="1" dirty="0"/>
              <a:t>討論與思考</a:t>
            </a:r>
            <a:endParaRPr lang="en-US" b="1" i="1" dirty="0">
              <a:latin typeface="+mn-ea"/>
              <a:ea typeface="+mn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8229600" cy="469392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TW" altLang="en-US" sz="2400" dirty="0">
                <a:latin typeface="+mn-ea"/>
              </a:rPr>
              <a:t>達到榮耀尊貴的途徑是什麽</a:t>
            </a:r>
            <a:endParaRPr lang="en-US" altLang="zh-TW" sz="2400" dirty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zh-TW" altLang="en-US" sz="2400" dirty="0">
                <a:latin typeface="+mn-ea"/>
              </a:rPr>
              <a:t>為什麽耶穌的受苦是合宜的</a:t>
            </a:r>
            <a:endParaRPr lang="en-US" altLang="zh-TW" sz="2400" dirty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zh-TW" altLang="en-US" sz="2400" dirty="0">
                <a:latin typeface="+mn-ea"/>
              </a:rPr>
              <a:t>今日經文裏關於基督救贖工作的過去，現在，與未來</a:t>
            </a:r>
            <a:endParaRPr lang="en-US" altLang="zh-TW" sz="2400" dirty="0">
              <a:latin typeface="+mn-ea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altLang="zh-TW" sz="2400" dirty="0">
              <a:latin typeface="+mn-ea"/>
            </a:endParaRPr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916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2023</TotalTime>
  <Words>170</Words>
  <Application>Microsoft Office PowerPoint</Application>
  <PresentationFormat>On-screen Show (4:3)</PresentationFormat>
  <Paragraphs>13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新細明體</vt:lpstr>
      <vt:lpstr>Calibri</vt:lpstr>
      <vt:lpstr>Constantia</vt:lpstr>
      <vt:lpstr>Wingdings 2</vt:lpstr>
      <vt:lpstr>Flow</vt:lpstr>
      <vt:lpstr>耶穌道成肉身作了救恩的元帥</vt:lpstr>
      <vt:lpstr>討論與思考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認識聖經 </dc:title>
  <dc:creator>Hua, Yiying</dc:creator>
  <cp:lastModifiedBy>Hua, Yiying</cp:lastModifiedBy>
  <cp:revision>112</cp:revision>
  <dcterms:created xsi:type="dcterms:W3CDTF">2006-08-16T00:00:00Z</dcterms:created>
  <dcterms:modified xsi:type="dcterms:W3CDTF">2021-09-05T18:29:32Z</dcterms:modified>
</cp:coreProperties>
</file>