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8805F502-EEBA-4A41-84DC-CD63E37D29EF}"/>
    <pc:docChg chg="custSel delSld modSld">
      <pc:chgData name="Hua, Yiying" userId="aa6a9e03-c5b1-4834-9746-68923240f5ba" providerId="ADAL" clId="{8805F502-EEBA-4A41-84DC-CD63E37D29EF}" dt="2022-01-20T04:33:05.218" v="35" actId="20577"/>
      <pc:docMkLst>
        <pc:docMk/>
      </pc:docMkLst>
      <pc:sldChg chg="del">
        <pc:chgData name="Hua, Yiying" userId="aa6a9e03-c5b1-4834-9746-68923240f5ba" providerId="ADAL" clId="{8805F502-EEBA-4A41-84DC-CD63E37D29EF}" dt="2022-01-11T04:25:42.652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8805F502-EEBA-4A41-84DC-CD63E37D29EF}" dt="2022-01-11T04:25:45.479" v="1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8805F502-EEBA-4A41-84DC-CD63E37D29EF}" dt="2022-01-19T21:53:37.494" v="7" actId="1076"/>
        <pc:sldMkLst>
          <pc:docMk/>
          <pc:sldMk cId="2637403387" sldId="277"/>
        </pc:sldMkLst>
        <pc:spChg chg="mod">
          <ac:chgData name="Hua, Yiying" userId="aa6a9e03-c5b1-4834-9746-68923240f5ba" providerId="ADAL" clId="{8805F502-EEBA-4A41-84DC-CD63E37D29EF}" dt="2022-01-19T21:53:27.196" v="6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19T21:53:37.494" v="7" actId="1076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8805F502-EEBA-4A41-84DC-CD63E37D29EF}" dt="2022-01-20T04:33:05.218" v="35" actId="20577"/>
        <pc:sldMkLst>
          <pc:docMk/>
          <pc:sldMk cId="977146412" sldId="278"/>
        </pc:sldMkLst>
        <pc:spChg chg="mod">
          <ac:chgData name="Hua, Yiying" userId="aa6a9e03-c5b1-4834-9746-68923240f5ba" providerId="ADAL" clId="{8805F502-EEBA-4A41-84DC-CD63E37D29EF}" dt="2022-01-19T21:53:54.122" v="8" actId="255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8805F502-EEBA-4A41-84DC-CD63E37D29EF}" dt="2022-01-20T04:33:05.218" v="35" actId="20577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1T04:04:04.126" v="109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modSp mod">
        <pc:chgData name="Hua, Yiying" userId="aa6a9e03-c5b1-4834-9746-68923240f5ba" providerId="ADAL" clId="{2A7E081D-2687-4DD6-A8C6-ADCC9A635DCF}" dt="2022-01-10T03:45:08.748" v="75" actId="14100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5:08.748" v="75" actId="14100"/>
          <ac:spMkLst>
            <pc:docMk/>
            <pc:sldMk cId="2690074874" sldId="276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0T03:46:57.020" v="99" actId="20577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C53A54AE-3D85-4316-9898-696A0D51D8E2}"/>
    <pc:docChg chg="custSel addSld delSld modSld">
      <pc:chgData name="Hua, Yiying" userId="aa6a9e03-c5b1-4834-9746-68923240f5ba" providerId="ADAL" clId="{C53A54AE-3D85-4316-9898-696A0D51D8E2}" dt="2022-03-10T14:48:19.464" v="4" actId="2696"/>
      <pc:docMkLst>
        <pc:docMk/>
      </pc:docMkLst>
      <pc:sldChg chg="delSp modSp new del mod">
        <pc:chgData name="Hua, Yiying" userId="aa6a9e03-c5b1-4834-9746-68923240f5ba" providerId="ADAL" clId="{C53A54AE-3D85-4316-9898-696A0D51D8E2}" dt="2022-03-10T14:48:19.464" v="4" actId="2696"/>
        <pc:sldMkLst>
          <pc:docMk/>
          <pc:sldMk cId="1139541937" sldId="279"/>
        </pc:sldMkLst>
        <pc:spChg chg="del">
          <ac:chgData name="Hua, Yiying" userId="aa6a9e03-c5b1-4834-9746-68923240f5ba" providerId="ADAL" clId="{C53A54AE-3D85-4316-9898-696A0D51D8E2}" dt="2022-03-10T14:18:15.646" v="3" actId="478"/>
          <ac:spMkLst>
            <pc:docMk/>
            <pc:sldMk cId="1139541937" sldId="279"/>
            <ac:spMk id="2" creationId="{EA53FAE4-E7B6-42ED-9D32-E1C2A6C75B47}"/>
          </ac:spMkLst>
        </pc:spChg>
        <pc:spChg chg="mod">
          <ac:chgData name="Hua, Yiying" userId="aa6a9e03-c5b1-4834-9746-68923240f5ba" providerId="ADAL" clId="{C53A54AE-3D85-4316-9898-696A0D51D8E2}" dt="2022-03-10T14:18:10.224" v="2"/>
          <ac:spMkLst>
            <pc:docMk/>
            <pc:sldMk cId="1139541937" sldId="279"/>
            <ac:spMk id="3" creationId="{3DA0544A-0B15-4B4F-82E1-E6ABD2072DA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489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第一章：基督徒的试炼与试探</a:t>
            </a:r>
            <a:endParaRPr lang="en-US" sz="3600" b="1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03" y="1464449"/>
            <a:ext cx="8458200" cy="5181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b="1" dirty="0"/>
              <a:t>受试验的对象 ─ 散住十二支派之人</a:t>
            </a:r>
            <a:r>
              <a:rPr lang="en-US" altLang="zh-CN" b="1" dirty="0"/>
              <a:t>(1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外面的试炼</a:t>
            </a:r>
            <a:r>
              <a:rPr lang="en-US" altLang="zh-CN" b="1" dirty="0"/>
              <a:t>(2~12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marL="708660" lvl="1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b="1" dirty="0"/>
              <a:t>信心受试验时当有的心态 ─ 大喜乐和忍耐</a:t>
            </a:r>
            <a:r>
              <a:rPr lang="en-US" altLang="zh-CN" b="1" dirty="0"/>
              <a:t>(2~4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marL="708660" lvl="1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b="1" dirty="0"/>
              <a:t>信心受试验时应付的能力 ─ 神赐给的智慧</a:t>
            </a:r>
            <a:r>
              <a:rPr lang="en-US" altLang="zh-CN" b="1" dirty="0"/>
              <a:t>(5~8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marL="708660" lvl="1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b="1" dirty="0"/>
              <a:t>信心受试验的模式 ─ 卑微的升高，富足的降卑</a:t>
            </a:r>
            <a:r>
              <a:rPr lang="en-US" altLang="zh-CN" b="1" dirty="0"/>
              <a:t>(9~11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marL="708660" lvl="1" indent="-3429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zh-CN" altLang="en-US" b="1" dirty="0"/>
              <a:t>信心受试验后的结果 ─ 生命的冠冕</a:t>
            </a:r>
            <a:r>
              <a:rPr lang="en-US" altLang="zh-CN" b="1" dirty="0"/>
              <a:t>(12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里面的试探</a:t>
            </a:r>
            <a:r>
              <a:rPr lang="en-US" altLang="zh-CN" b="1" dirty="0"/>
              <a:t>(13~27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1">
              <a:lnSpc>
                <a:spcPct val="160000"/>
              </a:lnSpc>
            </a:pPr>
            <a:r>
              <a:rPr lang="zh-CN" altLang="en-US" b="1" dirty="0"/>
              <a:t>试探的来源</a:t>
            </a:r>
            <a:r>
              <a:rPr lang="en-US" altLang="zh-CN" b="1" dirty="0"/>
              <a:t>(13~18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2">
              <a:lnSpc>
                <a:spcPct val="160000"/>
              </a:lnSpc>
            </a:pPr>
            <a:r>
              <a:rPr lang="zh-CN" altLang="en-US" b="1" dirty="0"/>
              <a:t>试探的来源不是神，乃是人自己的私欲</a:t>
            </a:r>
            <a:r>
              <a:rPr lang="en-US" altLang="zh-CN" b="1" dirty="0"/>
              <a:t>(13~15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2">
              <a:lnSpc>
                <a:spcPct val="160000"/>
              </a:lnSpc>
            </a:pPr>
            <a:r>
              <a:rPr lang="zh-CN" altLang="en-US" b="1" dirty="0"/>
              <a:t>神乃是各样美善事物的来源</a:t>
            </a:r>
            <a:r>
              <a:rPr lang="en-US" altLang="zh-CN" b="1" dirty="0"/>
              <a:t>(16~18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1">
              <a:lnSpc>
                <a:spcPct val="160000"/>
              </a:lnSpc>
            </a:pPr>
            <a:r>
              <a:rPr lang="zh-CN" altLang="en-US" b="1" dirty="0"/>
              <a:t>对付试探的秘诀</a:t>
            </a:r>
            <a:r>
              <a:rPr lang="en-US" altLang="zh-CN" b="1" dirty="0"/>
              <a:t>(19~27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2">
              <a:lnSpc>
                <a:spcPct val="160000"/>
              </a:lnSpc>
            </a:pPr>
            <a:r>
              <a:rPr lang="zh-CN" altLang="en-US" b="1" dirty="0"/>
              <a:t>神的道能救人</a:t>
            </a:r>
            <a:r>
              <a:rPr lang="en-US" altLang="zh-CN" b="1" dirty="0"/>
              <a:t>(19~21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2">
              <a:lnSpc>
                <a:spcPct val="160000"/>
              </a:lnSpc>
            </a:pPr>
            <a:r>
              <a:rPr lang="zh-CN" altLang="en-US" b="1" dirty="0"/>
              <a:t>人藉遵行神的道而得福</a:t>
            </a:r>
            <a:r>
              <a:rPr lang="en-US" altLang="zh-CN" b="1" dirty="0"/>
              <a:t>(22~25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</a:p>
          <a:p>
            <a:pPr lvl="2">
              <a:lnSpc>
                <a:spcPct val="160000"/>
              </a:lnSpc>
            </a:pPr>
            <a:r>
              <a:rPr lang="zh-CN" altLang="en-US" b="1" dirty="0"/>
              <a:t>遵行神的道的实例──勒住舌头和看顾孤儿寡妇</a:t>
            </a:r>
            <a:r>
              <a:rPr lang="en-US" altLang="zh-CN" b="1" dirty="0"/>
              <a:t>(26~27</a:t>
            </a:r>
            <a:r>
              <a:rPr lang="zh-CN" altLang="en-US" b="1" dirty="0"/>
              <a:t>节</a:t>
            </a:r>
            <a:r>
              <a:rPr lang="en-US" altLang="zh-CN" b="1" dirty="0"/>
              <a:t>)</a:t>
            </a:r>
            <a:endParaRPr lang="zh-CN" altLang="en-US" dirty="0"/>
          </a:p>
          <a:p>
            <a:pPr marL="365760" lvl="1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0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讨论与思考</a:t>
            </a:r>
            <a:endParaRPr lang="en-US" sz="3600" b="1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分享你在试炼中的经历 </a:t>
            </a:r>
            <a:r>
              <a:rPr lang="en-US" altLang="zh-CN" dirty="0"/>
              <a:t>– </a:t>
            </a:r>
          </a:p>
          <a:p>
            <a:pPr lvl="1">
              <a:lnSpc>
                <a:spcPct val="150000"/>
              </a:lnSpc>
            </a:pPr>
            <a:r>
              <a:rPr lang="zh-CN" altLang="en-US" dirty="0"/>
              <a:t>患难中的喜乐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难处中求得智慧 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逆境中学习忍耐 </a:t>
            </a:r>
            <a:endParaRPr lang="en-US" altLang="zh-CN" dirty="0"/>
          </a:p>
          <a:p>
            <a:pPr lvl="1">
              <a:lnSpc>
                <a:spcPct val="150000"/>
              </a:lnSpc>
            </a:pPr>
            <a:r>
              <a:rPr lang="zh-CN" altLang="en-US" dirty="0"/>
              <a:t>试验以后得到的祝福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分享你如何胜过试探的经历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2120</TotalTime>
  <Words>302</Words>
  <Application>Microsoft Office PowerPoint</Application>
  <PresentationFormat>On-screen Show (4:3)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Microsoft JhengHei</vt:lpstr>
      <vt:lpstr>Arial</vt:lpstr>
      <vt:lpstr>Calibri</vt:lpstr>
      <vt:lpstr>Constantia</vt:lpstr>
      <vt:lpstr>Wingdings 2</vt:lpstr>
      <vt:lpstr>Flow</vt:lpstr>
      <vt:lpstr>第一章：基督徒的试炼与试探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2022-03-10T14:48:21Z</dcterms:modified>
</cp:coreProperties>
</file>