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82" r:id="rId2"/>
    <p:sldId id="286" r:id="rId3"/>
    <p:sldId id="283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70044-C8CE-4C19-8E39-08E7790CD071}" v="1" dt="2023-12-25T20:10:55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79" d="100"/>
          <a:sy n="79" d="100"/>
        </p:scale>
        <p:origin x="130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F9C4FF71-9EF6-4289-A3DA-79671802DA45}"/>
    <pc:docChg chg="modSld">
      <pc:chgData name="Hua, Yiying" userId="aa6a9e03-c5b1-4834-9746-68923240f5ba" providerId="ADAL" clId="{F9C4FF71-9EF6-4289-A3DA-79671802DA45}" dt="2023-08-24T15:54:36.054" v="1"/>
      <pc:docMkLst>
        <pc:docMk/>
      </pc:docMkLst>
      <pc:sldChg chg="modSp mod">
        <pc:chgData name="Hua, Yiying" userId="aa6a9e03-c5b1-4834-9746-68923240f5ba" providerId="ADAL" clId="{F9C4FF71-9EF6-4289-A3DA-79671802DA45}" dt="2023-08-24T15:54:36.054" v="1"/>
        <pc:sldMkLst>
          <pc:docMk/>
          <pc:sldMk cId="3277803961" sldId="282"/>
        </pc:sldMkLst>
        <pc:spChg chg="mod">
          <ac:chgData name="Hua, Yiying" userId="aa6a9e03-c5b1-4834-9746-68923240f5ba" providerId="ADAL" clId="{F9C4FF71-9EF6-4289-A3DA-79671802DA45}" dt="2023-08-24T15:54:36.054" v="1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8DD137C-C7E3-493C-AA1F-6CE823952F63}"/>
    <pc:docChg chg="undo custSel delSld modSld sldOrd">
      <pc:chgData name="Hua, Yiying" userId="aa6a9e03-c5b1-4834-9746-68923240f5ba" providerId="ADAL" clId="{F8DD137C-C7E3-493C-AA1F-6CE823952F63}" dt="2023-12-25T20:05:02.043" v="586" actId="20577"/>
      <pc:docMkLst>
        <pc:docMk/>
      </pc:docMkLst>
      <pc:sldChg chg="addSp delSp modSp del mod">
        <pc:chgData name="Hua, Yiying" userId="aa6a9e03-c5b1-4834-9746-68923240f5ba" providerId="ADAL" clId="{F8DD137C-C7E3-493C-AA1F-6CE823952F63}" dt="2023-12-25T19:59:37.878" v="540" actId="2696"/>
        <pc:sldMkLst>
          <pc:docMk/>
          <pc:sldMk cId="3091819760" sldId="277"/>
        </pc:sldMkLst>
        <pc:spChg chg="mod">
          <ac:chgData name="Hua, Yiying" userId="aa6a9e03-c5b1-4834-9746-68923240f5ba" providerId="ADAL" clId="{F8DD137C-C7E3-493C-AA1F-6CE823952F63}" dt="2023-12-13T16:37:38.616" v="40" actId="20577"/>
          <ac:spMkLst>
            <pc:docMk/>
            <pc:sldMk cId="3091819760" sldId="277"/>
            <ac:spMk id="2" creationId="{EC4891EB-A5ED-4A2F-BE33-B0DAF0C452C0}"/>
          </ac:spMkLst>
        </pc:spChg>
        <pc:spChg chg="add del">
          <ac:chgData name="Hua, Yiying" userId="aa6a9e03-c5b1-4834-9746-68923240f5ba" providerId="ADAL" clId="{F8DD137C-C7E3-493C-AA1F-6CE823952F63}" dt="2023-12-13T16:38:21.678" v="45" actId="22"/>
          <ac:spMkLst>
            <pc:docMk/>
            <pc:sldMk cId="3091819760" sldId="277"/>
            <ac:spMk id="5" creationId="{219F0AB0-9ACC-6AF2-CA42-D8AC65718115}"/>
          </ac:spMkLst>
        </pc:spChg>
        <pc:graphicFrameChg chg="mod modGraphic">
          <ac:chgData name="Hua, Yiying" userId="aa6a9e03-c5b1-4834-9746-68923240f5ba" providerId="ADAL" clId="{F8DD137C-C7E3-493C-AA1F-6CE823952F63}" dt="2023-12-13T16:37:29.923" v="28" actId="20577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del mod ord">
        <pc:chgData name="Hua, Yiying" userId="aa6a9e03-c5b1-4834-9746-68923240f5ba" providerId="ADAL" clId="{F8DD137C-C7E3-493C-AA1F-6CE823952F63}" dt="2023-12-13T18:17:00.667" v="233" actId="2696"/>
        <pc:sldMkLst>
          <pc:docMk/>
          <pc:sldMk cId="3720631790" sldId="280"/>
        </pc:sldMkLst>
        <pc:spChg chg="mod">
          <ac:chgData name="Hua, Yiying" userId="aa6a9e03-c5b1-4834-9746-68923240f5ba" providerId="ADAL" clId="{F8DD137C-C7E3-493C-AA1F-6CE823952F63}" dt="2023-12-13T16:36:45.906" v="14" actId="27636"/>
          <ac:spMkLst>
            <pc:docMk/>
            <pc:sldMk cId="3720631790" sldId="280"/>
            <ac:spMk id="8" creationId="{F12401B8-13D8-485F-A7A2-41E422E6616F}"/>
          </ac:spMkLst>
        </pc:spChg>
      </pc:sldChg>
      <pc:sldChg chg="del ord">
        <pc:chgData name="Hua, Yiying" userId="aa6a9e03-c5b1-4834-9746-68923240f5ba" providerId="ADAL" clId="{F8DD137C-C7E3-493C-AA1F-6CE823952F63}" dt="2023-12-25T19:59:34.311" v="539" actId="2696"/>
        <pc:sldMkLst>
          <pc:docMk/>
          <pc:sldMk cId="2953340203" sldId="281"/>
        </pc:sldMkLst>
      </pc:sldChg>
      <pc:sldChg chg="addSp delSp modSp mod">
        <pc:chgData name="Hua, Yiying" userId="aa6a9e03-c5b1-4834-9746-68923240f5ba" providerId="ADAL" clId="{F8DD137C-C7E3-493C-AA1F-6CE823952F63}" dt="2023-12-25T20:02:01.099" v="547" actId="20577"/>
        <pc:sldMkLst>
          <pc:docMk/>
          <pc:sldMk cId="3277803961" sldId="282"/>
        </pc:sldMkLst>
        <pc:spChg chg="add del">
          <ac:chgData name="Hua, Yiying" userId="aa6a9e03-c5b1-4834-9746-68923240f5ba" providerId="ADAL" clId="{F8DD137C-C7E3-493C-AA1F-6CE823952F63}" dt="2023-12-25T18:51:04.411" v="241" actId="478"/>
          <ac:spMkLst>
            <pc:docMk/>
            <pc:sldMk cId="3277803961" sldId="282"/>
            <ac:spMk id="3" creationId="{993B1DBA-2A68-F165-5B98-ADEA7FF725BA}"/>
          </ac:spMkLst>
        </pc:spChg>
        <pc:spChg chg="mod">
          <ac:chgData name="Hua, Yiying" userId="aa6a9e03-c5b1-4834-9746-68923240f5ba" providerId="ADAL" clId="{F8DD137C-C7E3-493C-AA1F-6CE823952F63}" dt="2023-12-25T20:02:01.099" v="547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F8DD137C-C7E3-493C-AA1F-6CE823952F63}" dt="2023-12-25T19:59:56.640" v="541" actId="20577"/>
        <pc:sldMkLst>
          <pc:docMk/>
          <pc:sldMk cId="629873036" sldId="283"/>
        </pc:sldMkLst>
        <pc:spChg chg="add mod">
          <ac:chgData name="Hua, Yiying" userId="aa6a9e03-c5b1-4834-9746-68923240f5ba" providerId="ADAL" clId="{F8DD137C-C7E3-493C-AA1F-6CE823952F63}" dt="2023-12-25T19:56:46.569" v="534" actId="20577"/>
          <ac:spMkLst>
            <pc:docMk/>
            <pc:sldMk cId="629873036" sldId="283"/>
            <ac:spMk id="2" creationId="{E2A1A953-995F-E6F4-70BD-3F315DE24B88}"/>
          </ac:spMkLst>
        </pc:spChg>
        <pc:spChg chg="add del">
          <ac:chgData name="Hua, Yiying" userId="aa6a9e03-c5b1-4834-9746-68923240f5ba" providerId="ADAL" clId="{F8DD137C-C7E3-493C-AA1F-6CE823952F63}" dt="2023-12-13T17:43:21" v="204" actId="22"/>
          <ac:spMkLst>
            <pc:docMk/>
            <pc:sldMk cId="629873036" sldId="283"/>
            <ac:spMk id="4" creationId="{A907953D-0257-19A2-259C-B95BC006779E}"/>
          </ac:spMkLst>
        </pc:spChg>
        <pc:spChg chg="del mod">
          <ac:chgData name="Hua, Yiying" userId="aa6a9e03-c5b1-4834-9746-68923240f5ba" providerId="ADAL" clId="{F8DD137C-C7E3-493C-AA1F-6CE823952F63}" dt="2023-12-13T18:14:43.689" v="229" actId="478"/>
          <ac:spMkLst>
            <pc:docMk/>
            <pc:sldMk cId="629873036" sldId="283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25T19:59:56.640" v="541" actId="20577"/>
          <ac:spMkLst>
            <pc:docMk/>
            <pc:sldMk cId="629873036" sldId="283"/>
            <ac:spMk id="8" creationId="{F12401B8-13D8-485F-A7A2-41E422E6616F}"/>
          </ac:spMkLst>
        </pc:spChg>
        <pc:graphicFrameChg chg="add del mod">
          <ac:chgData name="Hua, Yiying" userId="aa6a9e03-c5b1-4834-9746-68923240f5ba" providerId="ADAL" clId="{F8DD137C-C7E3-493C-AA1F-6CE823952F63}" dt="2023-12-13T16:53:23.493" v="115"/>
          <ac:graphicFrameMkLst>
            <pc:docMk/>
            <pc:sldMk cId="629873036" sldId="283"/>
            <ac:graphicFrameMk id="2" creationId="{A69D7651-2C91-130F-EED5-6A99DD9CE74D}"/>
          </ac:graphicFrameMkLst>
        </pc:graphicFrameChg>
      </pc:sldChg>
      <pc:sldChg chg="modSp del mod">
        <pc:chgData name="Hua, Yiying" userId="aa6a9e03-c5b1-4834-9746-68923240f5ba" providerId="ADAL" clId="{F8DD137C-C7E3-493C-AA1F-6CE823952F63}" dt="2023-12-25T18:52:38.598" v="253" actId="2696"/>
        <pc:sldMkLst>
          <pc:docMk/>
          <pc:sldMk cId="1087889446" sldId="284"/>
        </pc:sldMkLst>
        <pc:spChg chg="mod">
          <ac:chgData name="Hua, Yiying" userId="aa6a9e03-c5b1-4834-9746-68923240f5ba" providerId="ADAL" clId="{F8DD137C-C7E3-493C-AA1F-6CE823952F63}" dt="2023-12-13T18:18:12.785" v="240" actId="20577"/>
          <ac:spMkLst>
            <pc:docMk/>
            <pc:sldMk cId="1087889446" sldId="284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13T17:43:35.088" v="206" actId="20577"/>
          <ac:spMkLst>
            <pc:docMk/>
            <pc:sldMk cId="1087889446" sldId="284"/>
            <ac:spMk id="8" creationId="{F12401B8-13D8-485F-A7A2-41E422E6616F}"/>
          </ac:spMkLst>
        </pc:spChg>
      </pc:sldChg>
      <pc:sldChg chg="modSp del mod">
        <pc:chgData name="Hua, Yiying" userId="aa6a9e03-c5b1-4834-9746-68923240f5ba" providerId="ADAL" clId="{F8DD137C-C7E3-493C-AA1F-6CE823952F63}" dt="2023-12-13T18:18:01.085" v="239" actId="2696"/>
        <pc:sldMkLst>
          <pc:docMk/>
          <pc:sldMk cId="3398676656" sldId="285"/>
        </pc:sldMkLst>
        <pc:spChg chg="mod">
          <ac:chgData name="Hua, Yiying" userId="aa6a9e03-c5b1-4834-9746-68923240f5ba" providerId="ADAL" clId="{F8DD137C-C7E3-493C-AA1F-6CE823952F63}" dt="2023-12-13T17:45:09.323" v="218" actId="20577"/>
          <ac:spMkLst>
            <pc:docMk/>
            <pc:sldMk cId="3398676656" sldId="285"/>
            <ac:spMk id="2" creationId="{EC4891EB-A5ED-4A2F-BE33-B0DAF0C452C0}"/>
          </ac:spMkLst>
        </pc:spChg>
      </pc:sldChg>
      <pc:sldChg chg="delSp modSp mod">
        <pc:chgData name="Hua, Yiying" userId="aa6a9e03-c5b1-4834-9746-68923240f5ba" providerId="ADAL" clId="{F8DD137C-C7E3-493C-AA1F-6CE823952F63}" dt="2023-12-25T20:05:02.043" v="586" actId="20577"/>
        <pc:sldMkLst>
          <pc:docMk/>
          <pc:sldMk cId="1441404732" sldId="286"/>
        </pc:sldMkLst>
        <pc:spChg chg="mod">
          <ac:chgData name="Hua, Yiying" userId="aa6a9e03-c5b1-4834-9746-68923240f5ba" providerId="ADAL" clId="{F8DD137C-C7E3-493C-AA1F-6CE823952F63}" dt="2023-12-25T20:04:47.773" v="583" actId="1076"/>
          <ac:spMkLst>
            <pc:docMk/>
            <pc:sldMk cId="1441404732" sldId="286"/>
            <ac:spMk id="3" creationId="{1DC17C74-3DDA-4BE0-88AE-3A90DDEBDA1C}"/>
          </ac:spMkLst>
        </pc:spChg>
        <pc:spChg chg="del mod">
          <ac:chgData name="Hua, Yiying" userId="aa6a9e03-c5b1-4834-9746-68923240f5ba" providerId="ADAL" clId="{F8DD137C-C7E3-493C-AA1F-6CE823952F63}" dt="2023-12-25T20:03:19.732" v="561" actId="478"/>
          <ac:spMkLst>
            <pc:docMk/>
            <pc:sldMk cId="1441404732" sldId="286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25T20:05:02.043" v="586" actId="20577"/>
          <ac:spMkLst>
            <pc:docMk/>
            <pc:sldMk cId="1441404732" sldId="286"/>
            <ac:spMk id="8" creationId="{F12401B8-13D8-485F-A7A2-41E422E6616F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F10CF3D-66B2-4870-BA64-7B35A4D1B5F9}"/>
    <pc:docChg chg="custSel modSld">
      <pc:chgData name="Hua, Yiying" userId="aa6a9e03-c5b1-4834-9746-68923240f5ba" providerId="ADAL" clId="{FF10CF3D-66B2-4870-BA64-7B35A4D1B5F9}" dt="2023-12-13T16:34:22.751" v="10" actId="14100"/>
      <pc:docMkLst>
        <pc:docMk/>
      </pc:docMkLst>
      <pc:sldChg chg="modSp mod">
        <pc:chgData name="Hua, Yiying" userId="aa6a9e03-c5b1-4834-9746-68923240f5ba" providerId="ADAL" clId="{FF10CF3D-66B2-4870-BA64-7B35A4D1B5F9}" dt="2023-12-13T15:42:22.783" v="0" actId="14734"/>
        <pc:sldMkLst>
          <pc:docMk/>
          <pc:sldMk cId="3091819760" sldId="277"/>
        </pc:sldMkLst>
        <pc:graphicFrameChg chg="modGraphic">
          <ac:chgData name="Hua, Yiying" userId="aa6a9e03-c5b1-4834-9746-68923240f5ba" providerId="ADAL" clId="{FF10CF3D-66B2-4870-BA64-7B35A4D1B5F9}" dt="2023-12-13T15:42:22.783" v="0" actId="14734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mod">
        <pc:chgData name="Hua, Yiying" userId="aa6a9e03-c5b1-4834-9746-68923240f5ba" providerId="ADAL" clId="{FF10CF3D-66B2-4870-BA64-7B35A4D1B5F9}" dt="2023-12-13T16:34:22.751" v="10" actId="14100"/>
        <pc:sldMkLst>
          <pc:docMk/>
          <pc:sldMk cId="3720631790" sldId="280"/>
        </pc:sldMkLst>
        <pc:spChg chg="mod">
          <ac:chgData name="Hua, Yiying" userId="aa6a9e03-c5b1-4834-9746-68923240f5ba" providerId="ADAL" clId="{FF10CF3D-66B2-4870-BA64-7B35A4D1B5F9}" dt="2023-12-13T16:34:22.751" v="10" actId="14100"/>
          <ac:spMkLst>
            <pc:docMk/>
            <pc:sldMk cId="3720631790" sldId="280"/>
            <ac:spMk id="8" creationId="{F12401B8-13D8-485F-A7A2-41E422E6616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BBF70044-C8CE-4C19-8E39-08E7790CD071}"/>
    <pc:docChg chg="modSld">
      <pc:chgData name="Hua, Yiying" userId="aa6a9e03-c5b1-4834-9746-68923240f5ba" providerId="ADAL" clId="{BBF70044-C8CE-4C19-8E39-08E7790CD071}" dt="2024-01-04T20:45:49.144" v="37" actId="20577"/>
      <pc:docMkLst>
        <pc:docMk/>
      </pc:docMkLst>
      <pc:sldChg chg="modSp mod">
        <pc:chgData name="Hua, Yiying" userId="aa6a9e03-c5b1-4834-9746-68923240f5ba" providerId="ADAL" clId="{BBF70044-C8CE-4C19-8E39-08E7790CD071}" dt="2023-12-25T20:15:38.978" v="29" actId="20577"/>
        <pc:sldMkLst>
          <pc:docMk/>
          <pc:sldMk cId="2953340203" sldId="281"/>
        </pc:sldMkLst>
        <pc:spChg chg="mod">
          <ac:chgData name="Hua, Yiying" userId="aa6a9e03-c5b1-4834-9746-68923240f5ba" providerId="ADAL" clId="{BBF70044-C8CE-4C19-8E39-08E7790CD071}" dt="2023-12-25T20:11:18.634" v="4" actId="20577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BBF70044-C8CE-4C19-8E39-08E7790CD071}" dt="2023-12-25T20:15:38.978" v="29" actId="20577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BBF70044-C8CE-4C19-8E39-08E7790CD071}" dt="2024-01-04T20:45:49.144" v="37" actId="20577"/>
        <pc:sldMkLst>
          <pc:docMk/>
          <pc:sldMk cId="629873036" sldId="283"/>
        </pc:sldMkLst>
        <pc:spChg chg="mod">
          <ac:chgData name="Hua, Yiying" userId="aa6a9e03-c5b1-4834-9746-68923240f5ba" providerId="ADAL" clId="{BBF70044-C8CE-4C19-8E39-08E7790CD071}" dt="2024-01-04T20:45:49.144" v="37" actId="20577"/>
          <ac:spMkLst>
            <pc:docMk/>
            <pc:sldMk cId="629873036" sldId="283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BBF70044-C8CE-4C19-8E39-08E7790CD071}" dt="2024-01-04T20:45:03.186" v="35" actId="207"/>
        <pc:sldMkLst>
          <pc:docMk/>
          <pc:sldMk cId="1441404732" sldId="286"/>
        </pc:sldMkLst>
        <pc:spChg chg="mod">
          <ac:chgData name="Hua, Yiying" userId="aa6a9e03-c5b1-4834-9746-68923240f5ba" providerId="ADAL" clId="{BBF70044-C8CE-4C19-8E39-08E7790CD071}" dt="2024-01-04T20:45:03.186" v="35" actId="207"/>
          <ac:spMkLst>
            <pc:docMk/>
            <pc:sldMk cId="1441404732" sldId="286"/>
            <ac:spMk id="8" creationId="{F12401B8-13D8-485F-A7A2-41E422E661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28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主日学新约班课程介绍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2024/1/7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317486"/>
            <a:ext cx="11201400" cy="546431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CN" altLang="en-US" sz="2400" b="1" dirty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但我们既然属乎白昼，就应当谨守，把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信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和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爱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当做护心镜遮胸，把得救的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盼望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当做头盔戴上。”  （帖前</a:t>
            </a:r>
            <a:r>
              <a:rPr lang="en-US" altLang="zh-CN" sz="2400" b="1" dirty="0">
                <a:solidFill>
                  <a:schemeClr val="accent1"/>
                </a:solidFill>
                <a:latin typeface="Trebuchet"/>
              </a:rPr>
              <a:t>5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：</a:t>
            </a:r>
            <a:r>
              <a:rPr lang="en-US" altLang="zh-CN" sz="2400" b="1" dirty="0">
                <a:solidFill>
                  <a:schemeClr val="accent1"/>
                </a:solidFill>
                <a:latin typeface="Trebuchet"/>
              </a:rPr>
              <a:t>8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）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称义</a:t>
            </a:r>
            <a:endParaRPr lang="en-US" altLang="zh-CN" sz="2400" dirty="0"/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心的教训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心须有行为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心的教训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约翰贰书、叁书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心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中得建造</a:t>
            </a:r>
            <a:endParaRPr lang="en-US" altLang="zh-CN" sz="2400" dirty="0"/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，仍须在恩典和知识上长进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主再来</a:t>
            </a:r>
            <a:endParaRPr lang="en-US" altLang="zh-CN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17C74-3DDA-4BE0-88AE-3A90DDEBDA1C}"/>
              </a:ext>
            </a:extLst>
          </p:cNvPr>
          <p:cNvSpPr txBox="1"/>
          <p:nvPr/>
        </p:nvSpPr>
        <p:spPr>
          <a:xfrm>
            <a:off x="1447800" y="609600"/>
            <a:ext cx="7010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 </a:t>
            </a:r>
            <a:r>
              <a:rPr lang="en-US" altLang="zh-CN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2021–2023 </a:t>
            </a:r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课程回顾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140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11201400" cy="54864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爱子是那不能看见之神的像，是首生的，在一切被造的以先。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16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因为万有都是靠他造的，无论是天上的、地上的，能看见的、不能看见的，或是有位的、主治的、执政的、掌权的，一概都是借着他造的，又是为他造的。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17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他在万有之先，万有也靠他而立。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18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他也是教会全体之首。他是元始，是从死里首先复生的，使他可以在凡事上居首位，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19 </a:t>
            </a:r>
            <a:r>
              <a:rPr lang="zh-CN" altLang="en-US" sz="1800" b="1" dirty="0">
                <a:solidFill>
                  <a:srgbClr val="FF0000"/>
                </a:solidFill>
                <a:latin typeface="Trebuchet"/>
              </a:rPr>
              <a:t>因为父喜欢叫一切的丰盛在他里面居住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。”（西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：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15-19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）</a:t>
            </a:r>
            <a:endParaRPr lang="en-US" altLang="zh-CN" sz="1800" dirty="0">
              <a:solidFill>
                <a:schemeClr val="bg1">
                  <a:lumMod val="65000"/>
                </a:schemeClr>
              </a:solidFill>
            </a:endParaRP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提摩太前书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基督是我们的拯救</a:t>
            </a:r>
            <a:r>
              <a:rPr lang="en-US" altLang="zh-CN" sz="1800" dirty="0"/>
              <a:t>( 1: 15 )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提摩太后书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基督是我们的冠冕</a:t>
            </a:r>
            <a:r>
              <a:rPr lang="en-US" altLang="zh-CN" sz="1800" dirty="0"/>
              <a:t>( 4: 7 )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提多书</a:t>
            </a:r>
            <a:r>
              <a:rPr lang="en-US" altLang="zh-CN" sz="1800" dirty="0"/>
              <a:t>》:  </a:t>
            </a:r>
            <a:r>
              <a:rPr lang="zh-CN" altLang="en-US" sz="1800" dirty="0"/>
              <a:t>基督是我们的荣耀</a:t>
            </a:r>
            <a:r>
              <a:rPr lang="en-US" altLang="zh-CN" sz="1800" dirty="0"/>
              <a:t>( 2: 13 )</a:t>
            </a: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歌罗西书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基督是我们的元首</a:t>
            </a:r>
            <a:r>
              <a:rPr lang="en-US" altLang="zh-CN" sz="1800" dirty="0"/>
              <a:t>( 1:18 )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腓立比书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基督是我们的至宝</a:t>
            </a:r>
            <a:r>
              <a:rPr lang="en-US" altLang="zh-CN" sz="1800" dirty="0"/>
              <a:t>( 3: 8 )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加拉太书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基督是我们的自由</a:t>
            </a:r>
            <a:r>
              <a:rPr lang="en-US" altLang="zh-CN" sz="1800" dirty="0"/>
              <a:t>( 5: 1 )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腓利门书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基督是我们的爱纳</a:t>
            </a:r>
            <a:r>
              <a:rPr lang="en-US" altLang="zh-CN" sz="1800" dirty="0"/>
              <a:t> (1: 17)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A1A953-995F-E6F4-70BD-3F315DE24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381000"/>
            <a:ext cx="5867400" cy="8382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新约班课程 </a:t>
            </a:r>
            <a:r>
              <a:rPr lang="en-US" altLang="zh-CN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2024 - 2025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7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6858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春季主日学新约班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86" y="1935163"/>
            <a:ext cx="7896914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教师团队：李鲲，姚清传，华懿颖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课程书卷：提摩太前后书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课堂采用授课，问答，与讨论相结合的方式</a:t>
            </a:r>
            <a:endParaRPr lang="en-US" altLang="zh-CN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课后复习读经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zh-CN" altLang="en-US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4620</TotalTime>
  <Words>594</Words>
  <Application>Microsoft Office PowerPoint</Application>
  <PresentationFormat>Widescreen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KaiTi</vt:lpstr>
      <vt:lpstr>Trebuchet</vt:lpstr>
      <vt:lpstr>Arial</vt:lpstr>
      <vt:lpstr>Calibri</vt:lpstr>
      <vt:lpstr>Constantia</vt:lpstr>
      <vt:lpstr>Symbol</vt:lpstr>
      <vt:lpstr>Wingdings 2</vt:lpstr>
      <vt:lpstr>Flow</vt:lpstr>
      <vt:lpstr>主日学新约班课程介绍</vt:lpstr>
      <vt:lpstr>PowerPoint Presentation</vt:lpstr>
      <vt:lpstr>新约班课程 2024 - 2025</vt:lpstr>
      <vt:lpstr>2024春季主日学新约班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2024-01-04T20:45:54Z</dcterms:modified>
</cp:coreProperties>
</file>