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850" r:id="rId2"/>
    <p:sldId id="863" r:id="rId3"/>
    <p:sldId id="862" r:id="rId4"/>
    <p:sldId id="861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3B4AB"/>
    <a:srgbClr val="996633"/>
    <a:srgbClr val="663300"/>
    <a:srgbClr val="FF9933"/>
    <a:srgbClr val="FFCCFF"/>
    <a:srgbClr val="333399"/>
    <a:srgbClr val="FF505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6755" autoAdjust="0"/>
  </p:normalViewPr>
  <p:slideViewPr>
    <p:cSldViewPr>
      <p:cViewPr varScale="1">
        <p:scale>
          <a:sx n="87" d="100"/>
          <a:sy n="87" d="100"/>
        </p:scale>
        <p:origin x="228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016C62D-C789-4ACF-8803-23823E9F9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AE57D5-CE51-46C5-9D69-14E5067DD60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9BA5F1A-9282-471B-BAD8-2EA16ACD438E}" type="datetimeFigureOut">
              <a:rPr lang="en-US"/>
              <a:pPr>
                <a:defRPr/>
              </a:pPr>
              <a:t>8/9/2020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1F9B168-91B7-46F2-8C13-A8E796EED8C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1B8436A-8E22-45A8-A804-D3D1441DB4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0F0E95-5FF7-4602-8DE2-E152585C95C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7C2C85-120C-4931-ADF0-34D4C8C4EC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4355035-9EF4-4481-A290-708736484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8273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355035-9EF4-4481-A290-70873648498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56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55035-9EF4-4481-A290-70873648498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49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F9DC7-CB5A-4486-BD8C-83666ABDA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4D12C8-0697-4C53-B9F3-6E72D4D1F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7B9508-BBD8-4F1A-A53C-6FFCA80427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FE052F-981B-4CA5-85C2-FDFAD30617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A911A8-4FDA-4900-BF88-2CBFDF5500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136C1-159C-4301-9A6D-DF50242FACE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080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6445-406C-48D6-B946-73E02023B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F264CB-0EA4-464D-9F5C-69B234CDC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C04FE7-675C-4DA8-82B6-72D734D298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0E3370-781C-4E03-8AF1-672D35293E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8C4B06-BA31-435F-A0BF-18064C887E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AC7C6-1E76-4E35-8A08-E67716ED601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61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1B777B-9560-4477-81C0-280D1ECEFC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B057CA-E7A8-45E2-9512-C8577A3904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3D0CAD-2EDF-485D-A7FA-66A81242C1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C52F98-D4B5-4A03-8E69-D549C7FD94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755C6F-2648-49E7-95B2-35AD9A887C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4484E-0565-4C07-950D-0162CADD853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481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15F92-1E89-40A9-8F5F-C84C34589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915AE-4C6A-45F4-BFE3-BE20164CB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E2465C-8062-4291-A254-1724EDE510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10E499-E34D-4513-882D-4E041AF109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872769-4CEA-4AE5-8AA0-4ED8550C44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ABE02-4479-45C9-81F5-95A6C551FE7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4603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45423-D653-44B6-9844-FE558ACB1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0BC09-D916-449D-BA24-8C353A6DA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1B42A7-613D-4673-9849-8EC146E78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55CE7F-F434-4BA2-8E4D-ED1371CCA9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3E67A7-76B9-4CCF-8275-9A30EF19B3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E59A1-C782-4099-8DA2-A51BF14FF64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68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D8970-11DD-4A09-B052-568EAB355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9D6F9-4E1D-4A53-A2C8-7CD3FA92CE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453467-3EAB-45A0-8BE7-A6587CF5C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6657DD-7F00-45F7-88E1-274E83D2DC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F96DA0-B3E4-4567-A12E-7CE5684F81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5FD6A1-2441-4272-AB98-0A202B431A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6DDF6-F25A-45BD-9BD5-FC09F639E3E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371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F220D-CEBD-4B1D-BACA-E8001CB94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201F5-6427-428A-A673-624C500EFF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16B07-1ADA-4CA9-A0D0-63F2DFF20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203E44-8F1F-4346-9068-FFAD96B9F6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DF4317-EADE-4B60-97C6-15DEC9D8CE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0CF8A03-38C4-4586-A9D5-3CC2406AE5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000F11B-B59F-4B11-976A-DAED081D2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A43EE0B-42A5-465F-B636-D2A49DAD87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B9B1F-7E0C-42A2-917C-432994E678A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115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CF89E-A652-4866-BF32-937F5E065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5AE139A-45BB-4701-9D24-C0B3F67B95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BED19C7-9D62-490F-9C9A-9340BD6A92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D5E624-4BDD-4098-9BB6-C852DC822F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B6335-B27A-4244-9FB0-E088AA167DB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4245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2F3071B-0993-44B4-ACD1-C795CE6779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4FD2E0A-C132-42A3-8E65-004D910A2E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DBF3392-48AD-440A-A1C3-00144F6230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6C045-3DA3-4BB1-B087-F0890299FED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0822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3F672-A307-4C5A-A737-697750FBF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D3AF2-252B-48C3-ADAD-8C08B210B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7F9671-0577-4278-B15B-6360B64FE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40172-EB04-4EFE-A310-E8596B7DB0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02D9AD-49F9-456F-AE2D-94BDC00F5A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8EC6EA-23E1-4D46-A6E4-783F49412B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1B96B-B9DE-406F-AE59-95BEA685000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7678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856A4-A58B-48A3-B53C-0F2AB7A91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7D370B-1230-4C29-BBBA-44C347F81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3D8C82-EBA9-4CC6-B145-13674E7C1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B510F8-B8B7-406E-85C0-B69DE90C4C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284CE1-BB26-4088-912D-B9BFEDF89E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C12A89-FD9D-4016-A487-8798CC17D4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033A8-F394-4814-A31B-72B28969432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52990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6D09F3D-6198-490E-B643-221534294D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2FE5A78-60F1-4849-8030-FC00BBA058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6A5543-7F35-4A5C-B9FF-20D89D439CF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6710C63-93AF-4E86-91D8-4BA4C0466F1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877C919-8CA4-4FD3-92B3-58505E25B3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EB54ABE4-6458-4C70-9A3A-59B30D2253B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6">
            <a:extLst>
              <a:ext uri="{FF2B5EF4-FFF2-40B4-BE49-F238E27FC236}">
                <a16:creationId xmlns:a16="http://schemas.microsoft.com/office/drawing/2014/main" id="{01327B82-8EFE-4931-A267-F687FC069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7700" y="2209800"/>
            <a:ext cx="26479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800">
                <a:solidFill>
                  <a:srgbClr val="000000"/>
                </a:solidFill>
                <a:ea typeface="SimHei" panose="02010609060101010101" pitchFamily="49" charset="-122"/>
              </a:rPr>
              <a:t>瑪拉基書</a:t>
            </a:r>
          </a:p>
        </p:txBody>
      </p:sp>
      <p:sp>
        <p:nvSpPr>
          <p:cNvPr id="4101" name="Rectangle 1">
            <a:extLst>
              <a:ext uri="{FF2B5EF4-FFF2-40B4-BE49-F238E27FC236}">
                <a16:creationId xmlns:a16="http://schemas.microsoft.com/office/drawing/2014/main" id="{62FB23E4-A0E8-49E1-B55C-A455DFF74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124200"/>
            <a:ext cx="6705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《</a:t>
            </a:r>
            <a:r>
              <a:rPr lang="zh-CN" altLang="en-US" sz="3600" dirty="0">
                <a:solidFill>
                  <a:srgbClr val="000000"/>
                </a:solidFill>
                <a:ea typeface="SimHei" panose="02010609060101010101" pitchFamily="49" charset="-122"/>
              </a:rPr>
              <a:t>祂愛永不變</a:t>
            </a: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》</a:t>
            </a:r>
            <a:r>
              <a:rPr lang="zh-CN" altLang="en-US" sz="3600" dirty="0">
                <a:solidFill>
                  <a:srgbClr val="000000"/>
                </a:solidFill>
                <a:ea typeface="SimHei" panose="02010609060101010101" pitchFamily="49" charset="-122"/>
              </a:rPr>
              <a:t>第</a:t>
            </a: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9</a:t>
            </a:r>
            <a:r>
              <a:rPr lang="zh-CN" altLang="en-US" sz="3600" dirty="0">
                <a:solidFill>
                  <a:srgbClr val="000000"/>
                </a:solidFill>
                <a:ea typeface="SimHei" panose="02010609060101010101" pitchFamily="49" charset="-122"/>
              </a:rPr>
              <a:t>课</a:t>
            </a:r>
            <a:endParaRPr lang="en-US" altLang="zh-CN" sz="3600" dirty="0">
              <a:solidFill>
                <a:srgbClr val="000000"/>
              </a:solidFill>
              <a:ea typeface="SimHei" panose="02010609060101010101" pitchFamily="49" charset="-12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08/09/2020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3600" dirty="0">
              <a:solidFill>
                <a:srgbClr val="000000"/>
              </a:solidFill>
              <a:ea typeface="SimHei" panose="02010609060101010101" pitchFamily="49" charset="-12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3770413-5D55-424B-ADB4-04C89DE1E04C}"/>
              </a:ext>
            </a:extLst>
          </p:cNvPr>
          <p:cNvGrpSpPr/>
          <p:nvPr/>
        </p:nvGrpSpPr>
        <p:grpSpPr>
          <a:xfrm>
            <a:off x="3164748" y="4495800"/>
            <a:ext cx="4419600" cy="609600"/>
            <a:chOff x="3124200" y="4495800"/>
            <a:chExt cx="4419600" cy="609600"/>
          </a:xfrm>
        </p:grpSpPr>
        <p:sp>
          <p:nvSpPr>
            <p:cNvPr id="7" name="Rectangle 6" descr="blue-marble4">
              <a:extLst>
                <a:ext uri="{FF2B5EF4-FFF2-40B4-BE49-F238E27FC236}">
                  <a16:creationId xmlns:a16="http://schemas.microsoft.com/office/drawing/2014/main" id="{251C56AD-A4C0-4B03-8F70-8F471CF2C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8" name="Text Box 5">
              <a:extLst>
                <a:ext uri="{FF2B5EF4-FFF2-40B4-BE49-F238E27FC236}">
                  <a16:creationId xmlns:a16="http://schemas.microsoft.com/office/drawing/2014/main" id="{711CAC42-B214-4C90-AEDA-0A6444F318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4185761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总复习</a:t>
              </a: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：神就是愛、神就是光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5814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762000" y="1752600"/>
            <a:ext cx="7162800" cy="3346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zh-CN" alt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概論</a:t>
            </a:r>
            <a:endParaRPr lang="en-US" b="1" strike="sngStrike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1:1-5</a:t>
            </a:r>
            <a:r>
              <a:rPr lang="zh-CN" alt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：宣告神對以色列的慈愛，我是否灰心冷淡</a:t>
            </a:r>
            <a:r>
              <a:rPr 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 </a:t>
            </a:r>
            <a:r>
              <a:rPr lang="zh-CN" alt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？</a:t>
            </a:r>
            <a:endParaRPr lang="en-US" b="1" strike="sngStrike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1:6-2:9</a:t>
            </a:r>
            <a:r>
              <a:rPr lang="zh-CN" alt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：對祭司責備的信息，領袖的責任和需要悔改之處</a:t>
            </a:r>
            <a:endParaRPr lang="en-US" b="1" strike="sngStrike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2:10-16</a:t>
            </a:r>
            <a:r>
              <a:rPr lang="zh-CN" alt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：認識我的詭詐，我對我的鄰舍、甚至對我自己誠實嗎？</a:t>
            </a:r>
            <a:endParaRPr lang="en-US" b="1" strike="sngStrike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2:17 -</a:t>
            </a:r>
            <a:r>
              <a:rPr 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 3:6</a:t>
            </a:r>
            <a:r>
              <a:rPr lang="zh-CN" alt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</a:t>
            </a:r>
            <a:r>
              <a:rPr lang="zh-CN" alt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豫示彌賽亞的降臨，堅忍盼望公義的主</a:t>
            </a:r>
            <a:endParaRPr lang="en-US" b="1" strike="sngStrike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3:7-12</a:t>
            </a:r>
            <a:r>
              <a:rPr lang="zh-CN" alt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：認識我的詭詐，我對神誠實嗎？</a:t>
            </a:r>
            <a:endParaRPr lang="en-US" b="1" strike="sngStrike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strike="sngStrike" dirty="0">
                <a:solidFill>
                  <a:schemeClr val="bg2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3:13-4:3</a:t>
            </a:r>
            <a:r>
              <a:rPr lang="zh-CN" altLang="en-US" b="1" strike="sngStrike" dirty="0">
                <a:solidFill>
                  <a:schemeClr val="bg2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：豫示</a:t>
            </a:r>
            <a:r>
              <a:rPr lang="en-US" altLang="zh-CN" b="1" strike="sngStrike" dirty="0">
                <a:solidFill>
                  <a:schemeClr val="bg2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『</a:t>
            </a:r>
            <a:r>
              <a:rPr lang="zh-CN" altLang="en-US" b="1" strike="sngStrike" dirty="0">
                <a:solidFill>
                  <a:schemeClr val="bg2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耶和華日子</a:t>
            </a:r>
            <a:r>
              <a:rPr lang="en-US" altLang="zh-CN" b="1" strike="sngStrike" dirty="0">
                <a:solidFill>
                  <a:schemeClr val="bg2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』</a:t>
            </a:r>
            <a:r>
              <a:rPr lang="zh-CN" altLang="en-US" b="1" strike="sngStrike" dirty="0">
                <a:solidFill>
                  <a:schemeClr val="bg2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，</a:t>
            </a:r>
            <a:endParaRPr lang="en-US" altLang="zh-CN" b="1" strike="sngStrike" dirty="0">
              <a:solidFill>
                <a:schemeClr val="bg2">
                  <a:lumMod val="40000"/>
                  <a:lumOff val="60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Microsoft YaHei" panose="020B0503020204020204" pitchFamily="34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strike="sngStrike" dirty="0">
                <a:solidFill>
                  <a:schemeClr val="bg2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4:4</a:t>
            </a:r>
            <a:r>
              <a:rPr lang="en-US" altLang="zh-CN" b="1" strike="sngStrike" dirty="0">
                <a:solidFill>
                  <a:schemeClr val="bg2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-4:6</a:t>
            </a:r>
            <a:r>
              <a:rPr lang="zh-CN" altLang="en-US" b="1" strike="sngStrike" dirty="0">
                <a:solidFill>
                  <a:schemeClr val="bg2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：歡喜盼望慈愛的主</a:t>
            </a:r>
            <a:endParaRPr lang="en-US" b="1" strike="sngStrike" dirty="0">
              <a:solidFill>
                <a:schemeClr val="bg2">
                  <a:lumMod val="40000"/>
                  <a:lumOff val="60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總複習</a:t>
            </a:r>
            <a:endParaRPr lang="en-US" altLang="zh-CN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971C717-662F-4BC4-A3C1-0574BE5C4F2F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E1B61EA6-D2A8-443C-97D7-053E91CA7C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1" name="Text Box 5">
              <a:extLst>
                <a:ext uri="{FF2B5EF4-FFF2-40B4-BE49-F238E27FC236}">
                  <a16:creationId xmlns:a16="http://schemas.microsoft.com/office/drawing/2014/main" id="{FED1A8D7-4962-438D-A6C8-F836E4E8E4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1119" y="4495800"/>
              <a:ext cx="4185761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总复习</a:t>
              </a: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：神就是愛、神就是光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7544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6" y="27175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533400" y="1371600"/>
            <a:ext cx="8001000" cy="3998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sz="19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一句話說出瑪拉基書</a:t>
            </a:r>
            <a:r>
              <a:rPr lang="zh-TW" altLang="en-US" sz="19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CN" altLang="en-US" sz="1900" b="1" u="sng" dirty="0">
                <a:solidFill>
                  <a:srgbClr val="CC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祂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愛</a:t>
            </a:r>
            <a:r>
              <a:rPr lang="zh-CN" altLang="en-US" sz="1900" b="1" u="sng" dirty="0">
                <a:solidFill>
                  <a:srgbClr val="CC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永不變</a:t>
            </a:r>
            <a:endParaRPr lang="en-US" altLang="zh-TW" sz="1900" b="1" u="sng" dirty="0">
              <a:solidFill>
                <a:srgbClr val="CC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altLang="zh-CN" sz="1900" b="1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六輪辯論：</a:t>
            </a:r>
            <a:endParaRPr lang="en-US" altLang="zh-CN" sz="1900" b="1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第一輪辯論的主題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：“神的愛永不變”。</a:t>
            </a:r>
            <a:endParaRPr lang="en-US" altLang="zh-CN" sz="19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第二輪辯論的主題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：“愛就是要讓祂居首位”</a:t>
            </a:r>
            <a:endParaRPr lang="en-US" altLang="zh-CN" sz="19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第三輪辯論的主題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：“神的愛忠貞不渝”</a:t>
            </a:r>
            <a:endParaRPr lang="en-US" altLang="zh-CN" sz="19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第四輪辯論的主題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：“神的愛全然公義”</a:t>
            </a:r>
            <a:endParaRPr lang="en-US" altLang="zh-CN" sz="19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latin typeface="SimHei" panose="02010609060101010101" pitchFamily="49" charset="-122"/>
                <a:ea typeface="SimHei" panose="02010609060101010101" pitchFamily="49" charset="-122"/>
              </a:rPr>
              <a:t>第五輪</a:t>
            </a: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辯論的主題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：“</a:t>
            </a:r>
            <a:r>
              <a:rPr lang="zh-TW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神的愛充充滿滿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en-US" altLang="zh-CN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— 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給是歸回愛的最短途徑</a:t>
            </a:r>
            <a:endParaRPr lang="en-US" altLang="zh-CN" sz="19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latin typeface="SimHei" panose="02010609060101010101" pitchFamily="49" charset="-122"/>
                <a:ea typeface="SimHei" panose="02010609060101010101" pitchFamily="49" charset="-122"/>
              </a:rPr>
              <a:t>第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六</a:t>
            </a:r>
            <a:r>
              <a:rPr lang="zh-CN" altLang="en-US" sz="1800" b="1" dirty="0">
                <a:latin typeface="SimHei" panose="02010609060101010101" pitchFamily="49" charset="-122"/>
                <a:ea typeface="SimHei" panose="02010609060101010101" pitchFamily="49" charset="-122"/>
              </a:rPr>
              <a:t>輪</a:t>
            </a: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辯論的主題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 “</a:t>
            </a:r>
            <a:r>
              <a:rPr lang="zh-TW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神的應許永不變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en-US" altLang="zh-CN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— 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敬虔是蒙愛的明證</a:t>
            </a:r>
            <a:endParaRPr lang="en-US" altLang="zh-CN" sz="19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結語也有一個主題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：“愛是有盼望”。</a:t>
            </a:r>
            <a:endParaRPr lang="en-US" altLang="zh-CN" sz="19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altLang="zh-CN" sz="19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sz="32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神的揀選不失敗，神的公義不缺席。</a:t>
            </a:r>
            <a:endParaRPr lang="en-US" altLang="zh-CN" sz="32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B66BE5FF-46F7-41E3-845F-AA0465D40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B6D02E5-6014-4696-8D4B-A1C218526C24}"/>
              </a:ext>
            </a:extLst>
          </p:cNvPr>
          <p:cNvGrpSpPr/>
          <p:nvPr/>
        </p:nvGrpSpPr>
        <p:grpSpPr>
          <a:xfrm>
            <a:off x="2278252" y="726133"/>
            <a:ext cx="4593923" cy="609600"/>
            <a:chOff x="3116452" y="4459933"/>
            <a:chExt cx="4593923" cy="609600"/>
          </a:xfrm>
        </p:grpSpPr>
        <p:sp>
          <p:nvSpPr>
            <p:cNvPr id="11" name="Rectangle 10" descr="blue-marble4">
              <a:extLst>
                <a:ext uri="{FF2B5EF4-FFF2-40B4-BE49-F238E27FC236}">
                  <a16:creationId xmlns:a16="http://schemas.microsoft.com/office/drawing/2014/main" id="{D297CC55-8529-4760-B3F0-8C8213710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6452" y="4459933"/>
              <a:ext cx="4419600" cy="60960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2" name="Text Box 5">
              <a:extLst>
                <a:ext uri="{FF2B5EF4-FFF2-40B4-BE49-F238E27FC236}">
                  <a16:creationId xmlns:a16="http://schemas.microsoft.com/office/drawing/2014/main" id="{7ED66231-C27E-4EEF-B91C-C2029AFECB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2800" y="4491335"/>
              <a:ext cx="435757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总复习</a:t>
              </a: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：神就是愛、神就是光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8061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5814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914398" y="1586571"/>
            <a:ext cx="7467601" cy="3491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sz="30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所謂的疫情期間， </a:t>
            </a:r>
            <a:endParaRPr lang="en-US" altLang="zh-CN" sz="30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sz="30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謝謝弟兄姐妹一個暑期陪伴。</a:t>
            </a:r>
            <a:endParaRPr lang="en-US" altLang="zh-CN" sz="30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sz="30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格外謝謝將換班的弟兄姐妹，神愛不改變。</a:t>
            </a:r>
            <a:endParaRPr lang="en-US" altLang="zh-CN" sz="30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sz="30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下個學期再見</a:t>
            </a:r>
            <a:endParaRPr lang="en-US" altLang="zh-CN" sz="30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TW" altLang="en-US" sz="3000" b="1" u="sng" dirty="0">
                <a:latin typeface="SimHei" panose="02010609060101010101" pitchFamily="49" charset="-122"/>
                <a:ea typeface="SimHei" panose="02010609060101010101" pitchFamily="49" charset="-122"/>
              </a:rPr>
              <a:t>撒母耳記下</a:t>
            </a:r>
          </a:p>
          <a:p>
            <a:pPr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sz="3000" b="1" u="sng" dirty="0">
                <a:latin typeface="SimHei" panose="02010609060101010101" pitchFamily="49" charset="-122"/>
                <a:ea typeface="SimHei" panose="02010609060101010101" pitchFamily="49" charset="-122"/>
              </a:rPr>
              <a:t>《</a:t>
            </a:r>
            <a:r>
              <a:rPr lang="zh-TW" altLang="en-US" sz="3000" b="1" u="sng" dirty="0">
                <a:latin typeface="SimHei" panose="02010609060101010101" pitchFamily="49" charset="-122"/>
                <a:ea typeface="SimHei" panose="02010609060101010101" pitchFamily="49" charset="-122"/>
              </a:rPr>
              <a:t>成為合神心意的器皿</a:t>
            </a:r>
            <a:r>
              <a:rPr lang="en-US" altLang="zh-TW" sz="3000" b="1" u="sng" dirty="0">
                <a:latin typeface="SimHei" panose="02010609060101010101" pitchFamily="49" charset="-122"/>
                <a:ea typeface="SimHei" panose="02010609060101010101" pitchFamily="49" charset="-122"/>
              </a:rPr>
              <a:t>》</a:t>
            </a:r>
          </a:p>
          <a:p>
            <a:pPr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TW" altLang="en-US" sz="3000" b="1" u="sng" dirty="0">
                <a:latin typeface="SimHei" panose="02010609060101010101" pitchFamily="49" charset="-122"/>
                <a:ea typeface="SimHei" panose="02010609060101010101" pitchFamily="49" charset="-122"/>
              </a:rPr>
              <a:t>祂的憐憫與審判織成我一生的年代</a:t>
            </a:r>
            <a:endParaRPr lang="en-US" sz="30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971C717-662F-4BC4-A3C1-0574BE5C4F2F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E1B61EA6-D2A8-443C-97D7-053E91CA7C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1" name="Text Box 5">
              <a:extLst>
                <a:ext uri="{FF2B5EF4-FFF2-40B4-BE49-F238E27FC236}">
                  <a16:creationId xmlns:a16="http://schemas.microsoft.com/office/drawing/2014/main" id="{FED1A8D7-4962-438D-A6C8-F836E4E8E4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1119" y="4495800"/>
              <a:ext cx="4185761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总复习</a:t>
              </a: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：神就是愛、神就是光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747687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11136</TotalTime>
  <Words>479</Words>
  <Application>Microsoft Office PowerPoint</Application>
  <PresentationFormat>On-screen Show (4:3)</PresentationFormat>
  <Paragraphs>38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SimHei</vt:lpstr>
      <vt:lpstr>Arial</vt:lpstr>
      <vt:lpstr>Calibri</vt:lpstr>
      <vt:lpstr>Wingdings</vt:lpstr>
      <vt:lpstr>1_Default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</dc:creator>
  <cp:lastModifiedBy>Mike Lu</cp:lastModifiedBy>
  <cp:revision>497</cp:revision>
  <dcterms:created xsi:type="dcterms:W3CDTF">2010-09-27T10:14:17Z</dcterms:created>
  <dcterms:modified xsi:type="dcterms:W3CDTF">2020-08-09T19:38:39Z</dcterms:modified>
</cp:coreProperties>
</file>