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0" r:id="rId2"/>
    <p:sldId id="272" r:id="rId3"/>
    <p:sldId id="256" r:id="rId4"/>
    <p:sldId id="257" r:id="rId5"/>
    <p:sldId id="258" r:id="rId6"/>
    <p:sldId id="264" r:id="rId7"/>
    <p:sldId id="259" r:id="rId8"/>
    <p:sldId id="261" r:id="rId9"/>
    <p:sldId id="260" r:id="rId10"/>
    <p:sldId id="266" r:id="rId11"/>
    <p:sldId id="263" r:id="rId12"/>
    <p:sldId id="262" r:id="rId13"/>
    <p:sldId id="268" r:id="rId14"/>
    <p:sldId id="271" r:id="rId15"/>
    <p:sldId id="269" r:id="rId16"/>
    <p:sldId id="265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63" d="100"/>
          <a:sy n="63" d="100"/>
        </p:scale>
        <p:origin x="772" y="34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D118B-C61C-49AE-AB9F-E774CF81F205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CBD16-465C-4CE6-986B-A0248AC6B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47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CBD16-465C-4CE6-986B-A0248AC6BE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0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CBD16-465C-4CE6-986B-A0248AC6BE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52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97F47-16F7-452C-947B-3FDB167B3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B5BE5A-1F29-4627-898A-0F69E935C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A7DE3-DE61-46AC-A019-645F38E13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36734-8BEE-4D14-A1ED-EACC3FA3453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0C1AF-8F46-402B-A0C5-50DE779FD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23D2E-A98F-4CE8-ADFE-FE0FAB25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E125-D2FD-487F-9589-9280D866E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50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17D7A-1212-4F1F-9C60-E5AEF3847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5F3353-CEBE-45AC-98E2-BACE536EF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F34F7-A8C6-4FCD-A394-81A759C59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36734-8BEE-4D14-A1ED-EACC3FA3453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8E543-7968-4B47-8E54-FC633486D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43865-9998-48EF-8EE9-5FBC154EB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E125-D2FD-487F-9589-9280D866E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22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96225D-2282-4DE8-8D7B-B80D410067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91935-8AFB-4497-990F-8E8D2489C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B74CD-3A72-4552-8B4E-A0E9ED1A7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36734-8BEE-4D14-A1ED-EACC3FA3453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7CA55-3572-4F6E-A683-1E72ED79C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5BFF9-56B8-4D5F-BB88-0F0B3ACD3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E125-D2FD-487F-9589-9280D866E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2DB00-B22B-4350-B584-3DFBFC59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4A198-2D35-4F34-A3F8-13148881D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4F50D-00B2-4921-8169-FD5F75D02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36734-8BEE-4D14-A1ED-EACC3FA3453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D7FFB-7119-4174-8E21-B278FFEA8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F8579-6048-47BD-A857-E9E2195B5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E125-D2FD-487F-9589-9280D866E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71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69430-1745-4626-BB9C-2AF3D3CBA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B3ECF-4663-4B37-98A4-529A02E63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34EBF-CE48-4BAD-A683-C6B6ADFC9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36734-8BEE-4D14-A1ED-EACC3FA3453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E57ED-2945-416E-9DFA-9E2C1B133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DDA0A-5CAC-428B-8B21-26B9B67D4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E125-D2FD-487F-9589-9280D866E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30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89BC6-4FB6-4ECC-BB44-C75E6C50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A92A8-777E-483B-915A-533ED08733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C1EDF-C965-41DC-8319-2A5339E4F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FF280-A7AB-4509-B525-715DB5FB4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36734-8BEE-4D14-A1ED-EACC3FA3453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BD5505-8D73-4C54-B9FF-570467D63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19D74-D2A2-4BAC-823B-7A4F09354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E125-D2FD-487F-9589-9280D866E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00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8EF71-2CFA-4E77-98D2-927B617D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01BC6-CF92-4EF9-A93F-243887FDB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6F7F8-AB89-4C70-8EE5-909B6B92D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A7ABB-1FE8-4C09-AADB-8D332B3F0C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75EA-89F6-46B1-B29A-B94A5784D5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FB6701-537B-40A8-B2C5-C1780AE99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36734-8BEE-4D14-A1ED-EACC3FA3453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90044-E59A-46AA-A4F6-81151D9C3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59407-8E54-47A6-B0AE-D28D73079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E125-D2FD-487F-9589-9280D866E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78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18DBF-190F-466B-A787-DBF586E40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8CC4A4-CA6C-4D16-B060-C3214877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36734-8BEE-4D14-A1ED-EACC3FA3453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00A5C8-BCC9-4831-931B-A2D38849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7EBC00-0D8C-4126-879A-31DD655A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E125-D2FD-487F-9589-9280D866E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24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154EF-0469-45E8-962F-BEBD7FA65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36734-8BEE-4D14-A1ED-EACC3FA3453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5470B9-9640-4FB2-AC56-5D4D88860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45D8D-F917-4406-A92F-9BF1F64AB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E125-D2FD-487F-9589-9280D866E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16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6C93B-6BEE-40C5-A1A5-F19E4322A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7BB21-A39D-468A-83F3-593E2590F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8AD92-C6E9-4EA9-9E17-8308AC7DD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30088-722B-42D3-84C6-C6BB0C4D6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36734-8BEE-4D14-A1ED-EACC3FA3453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8AF47-53A8-4B53-A491-9A7B761D9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3029B-97C9-4885-8E45-5CF77B44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E125-D2FD-487F-9589-9280D866E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07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3881D-0F40-47AD-A715-78762EB0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135A2D-15E8-485C-A9B6-0048A9236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1CAF12-720E-42CA-8ECC-BCD8AAC97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DD3BA-A871-4271-BB33-F41271A0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36734-8BEE-4D14-A1ED-EACC3FA3453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247F49-1F7D-4EE4-9405-0B5938F15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0213B-1760-461E-A679-5FCEBDD5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E125-D2FD-487F-9589-9280D866E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8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24AF3A-2B8C-4777-BD0D-9C788F086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EF3FF-1D2A-439A-8987-7505894D2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726C5-DED0-4EE8-A2D5-214D45FF40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36734-8BEE-4D14-A1ED-EACC3FA3453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D4B3-8E67-4CBF-AC6A-5E3CA8A8B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A2EF0-0E9F-4D62-9371-558F5F148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EE125-D2FD-487F-9589-9280D866E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0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7%B2%BE%E6%B2%B9" TargetMode="External"/><Relationship Id="rId13" Type="http://schemas.openxmlformats.org/officeDocument/2006/relationships/hyperlink" Target="https://zh.wikipedia.org/wiki/%E6%B0%A3%E5%96%98" TargetMode="External"/><Relationship Id="rId18" Type="http://schemas.openxmlformats.org/officeDocument/2006/relationships/hyperlink" Target="https://zh.wikipedia.org/wiki/%E8%8B%AF%E9%85%9A" TargetMode="External"/><Relationship Id="rId26" Type="http://schemas.openxmlformats.org/officeDocument/2006/relationships/hyperlink" Target="https://zh.wikipedia.org/wiki/%E7%A5%9E%E9%A6%99%E8%8D%89#cite_note-5" TargetMode="External"/><Relationship Id="rId3" Type="http://schemas.openxmlformats.org/officeDocument/2006/relationships/hyperlink" Target="https://zh.wikipedia.org/wiki/%E9%A6%99%E6%96%99" TargetMode="External"/><Relationship Id="rId21" Type="http://schemas.openxmlformats.org/officeDocument/2006/relationships/hyperlink" Target="https://zh.wikipedia.org/wiki/%E4%B8%AD%E6%A8%9E%E7%A5%9E%E7%B6%93%E7%B3%BB%E7%B5%B1" TargetMode="External"/><Relationship Id="rId7" Type="http://schemas.openxmlformats.org/officeDocument/2006/relationships/hyperlink" Target="https://zh.wikipedia.org/wiki/%E8%92%B8%E9%A4%BE" TargetMode="External"/><Relationship Id="rId12" Type="http://schemas.openxmlformats.org/officeDocument/2006/relationships/hyperlink" Target="https://zh.wikipedia.org/wiki/%E5%92%B3%E5%97%BD" TargetMode="External"/><Relationship Id="rId17" Type="http://schemas.openxmlformats.org/officeDocument/2006/relationships/hyperlink" Target="https://zh.wikipedia.org/wiki/%E4%BE%A7%E6%9F%8F%E9%85%AE" TargetMode="External"/><Relationship Id="rId25" Type="http://schemas.openxmlformats.org/officeDocument/2006/relationships/hyperlink" Target="https://zh.wikipedia.org/wiki/%E6%B6%88%E5%8C%96%E7%B3%BB%E7%B5%B1" TargetMode="External"/><Relationship Id="rId2" Type="http://schemas.openxmlformats.org/officeDocument/2006/relationships/hyperlink" Target="https://zh.wikipedia.org/wiki/%E8%96%84%E8%8D%B7" TargetMode="External"/><Relationship Id="rId16" Type="http://schemas.openxmlformats.org/officeDocument/2006/relationships/hyperlink" Target="https://zh.wikipedia.org/wiki/%E9%A3%8E%E6%B9%BF" TargetMode="External"/><Relationship Id="rId20" Type="http://schemas.openxmlformats.org/officeDocument/2006/relationships/hyperlink" Target="https://zh.wikipedia.org/wiki/%E7%A5%9E%E9%A6%99%E8%8D%89#cite_note-4" TargetMode="External"/><Relationship Id="rId29" Type="http://schemas.openxmlformats.org/officeDocument/2006/relationships/hyperlink" Target="https://zh.wikipedia.org/w/index.php?title=%E8%9C%9C%E6%BA%90%E6%A4%8D%E7%89%A9&amp;action=edit&amp;redlink=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zh.wikipedia.org/wiki/%E5%88%A9%E5%8F%A3%E9%85%92" TargetMode="External"/><Relationship Id="rId11" Type="http://schemas.openxmlformats.org/officeDocument/2006/relationships/hyperlink" Target="https://zh.wikipedia.org/wiki/%E6%B0%94%E7%AE%A1%E7%82%8E" TargetMode="External"/><Relationship Id="rId24" Type="http://schemas.openxmlformats.org/officeDocument/2006/relationships/hyperlink" Target="https://zh.wikipedia.org/wiki/%E6%BC%B1%E5%8F%A3%E6%B0%B4" TargetMode="External"/><Relationship Id="rId32" Type="http://schemas.openxmlformats.org/officeDocument/2006/relationships/image" Target="../media/image13.png"/><Relationship Id="rId5" Type="http://schemas.openxmlformats.org/officeDocument/2006/relationships/hyperlink" Target="https://zh.wikipedia.org/wiki/%E8%8B%A6%E5%91%B3" TargetMode="External"/><Relationship Id="rId15" Type="http://schemas.openxmlformats.org/officeDocument/2006/relationships/hyperlink" Target="https://zh.wikipedia.org/wiki/%E5%8F%91%E7%83%AD" TargetMode="External"/><Relationship Id="rId23" Type="http://schemas.openxmlformats.org/officeDocument/2006/relationships/hyperlink" Target="https://zh.wikipedia.org/wiki/%E7%9C%BC%E8%97%A5%E6%B0%B4" TargetMode="External"/><Relationship Id="rId28" Type="http://schemas.openxmlformats.org/officeDocument/2006/relationships/hyperlink" Target="https://zh.wikipedia.org/wiki/%E7%A5%9E%E9%A6%99%E8%8D%89#cite_note-6" TargetMode="External"/><Relationship Id="rId10" Type="http://schemas.openxmlformats.org/officeDocument/2006/relationships/hyperlink" Target="https://zh.wikipedia.org/wiki/%E7%A5%9E%E9%A6%99%E8%8D%89#cite_note-%E5%88%98%E5%8B%87%E6%B0%91-3" TargetMode="External"/><Relationship Id="rId19" Type="http://schemas.openxmlformats.org/officeDocument/2006/relationships/hyperlink" Target="https://zh.wikipedia.org/wiki/%E9%98%B2%E8%85%90%E5%8A%91" TargetMode="External"/><Relationship Id="rId31" Type="http://schemas.openxmlformats.org/officeDocument/2006/relationships/image" Target="../media/image12.png"/><Relationship Id="rId4" Type="http://schemas.openxmlformats.org/officeDocument/2006/relationships/hyperlink" Target="https://zh.wikipedia.org/wiki/%E5%96%AE%E5%AF%A7" TargetMode="External"/><Relationship Id="rId9" Type="http://schemas.openxmlformats.org/officeDocument/2006/relationships/hyperlink" Target="https://zh.wikipedia.org/wiki/%E7%A5%9E%E9%A6%99%E8%8D%89#cite_note-2" TargetMode="External"/><Relationship Id="rId14" Type="http://schemas.openxmlformats.org/officeDocument/2006/relationships/hyperlink" Target="https://zh.wikipedia.org/wiki/%E6%84%9F%E5%86%92" TargetMode="External"/><Relationship Id="rId22" Type="http://schemas.openxmlformats.org/officeDocument/2006/relationships/hyperlink" Target="https://zh.wikipedia.org/wiki/%E7%99%B2%E7%99%87" TargetMode="External"/><Relationship Id="rId27" Type="http://schemas.openxmlformats.org/officeDocument/2006/relationships/hyperlink" Target="https://zh.wikipedia.org/wiki/%E4%BA%BA%E9%A1%9E%E5%85%8D%E7%96%AB%E7%BC%BA%E9%99%B7%E7%97%85%E6%AF%92" TargetMode="External"/><Relationship Id="rId30" Type="http://schemas.openxmlformats.org/officeDocument/2006/relationships/hyperlink" Target="https://zh.wikipedia.org/wiki/%E8%9C%82%E8%9C%9C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F2ED-228D-428D-BAEC-82A90AB45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037" y="254060"/>
            <a:ext cx="4866696" cy="867466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重大新聞三則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901E91-E132-45A9-A8D5-AECA6DD03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92" y="1228254"/>
            <a:ext cx="3238290" cy="2428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954AB3-05CC-4C79-B13E-BCD394000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202" y="2966147"/>
            <a:ext cx="3022945" cy="1749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44098C-0209-4756-8F0F-D2DDCD47A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003" y="143551"/>
            <a:ext cx="4928722" cy="2772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290A86-DF67-4EC1-80EC-763AA5AAF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4" y="4179265"/>
            <a:ext cx="3076575" cy="1933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24C43F-22C1-4D4B-AA17-C49F888A7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1553" y="4196819"/>
            <a:ext cx="2554695" cy="19160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AF48C1-46BD-4FD7-A786-5F2B71616C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5027" y="4133741"/>
            <a:ext cx="2830808" cy="262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29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FE893-4A4B-4D36-B00D-1E3B1F062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87" y="63285"/>
            <a:ext cx="10515600" cy="362843"/>
          </a:xfrm>
        </p:spPr>
        <p:txBody>
          <a:bodyPr>
            <a:normAutofit fontScale="90000"/>
          </a:bodyPr>
          <a:lstStyle/>
          <a:p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詩篇</a:t>
            </a:r>
            <a:r>
              <a:rPr lang="en-US" altLang="zh-CN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51</a:t>
            </a:r>
            <a:endParaRPr lang="en-US" sz="2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573EC-DAA0-4389-ABD5-AF3B2DE3A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63" y="532659"/>
            <a:ext cx="10853691" cy="62620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大衛與拔示巴同室以後，先知拿單來見他。他作這詩，交於伶長。</a:t>
            </a:r>
            <a:endParaRPr lang="en-US" altLang="zh-TW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​</a:t>
            </a:r>
            <a:r>
              <a:rPr lang="en-US" altLang="zh-TW" sz="1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神啊，</a:t>
            </a:r>
            <a:r>
              <a:rPr lang="zh-TW" altLang="en-US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按你的慈愛憐恤我，按你豐盛的慈悲塗抹我的過犯！</a:t>
            </a:r>
            <a:b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將我的罪孽洗除淨盡，並潔除我的罪！</a:t>
            </a:r>
            <a:endParaRPr lang="en-US" altLang="zh-TW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b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3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因為我知道我的過犯，我的罪常在我面前。</a:t>
            </a:r>
            <a:b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我向你犯罪，唯獨得罪了你，在你眼前行了這惡，以致你責備我的時候顯為公義，判斷我的時候顯為清正。</a:t>
            </a:r>
            <a:b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我是在罪孽裡生的，在我母親懷胎的時候就有了罪。</a:t>
            </a:r>
            <a:b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6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你所喜愛的是內裡誠實，你在我隱密處必使我得智慧。</a:t>
            </a:r>
            <a:endParaRPr lang="en-US" altLang="zh-TW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7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用牛膝草潔淨我，我就乾淨；</a:t>
            </a:r>
            <a:r>
              <a:rPr lang="zh-TW" altLang="en-US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洗滌我，我就比雪更白。</a:t>
            </a:r>
            <a:endParaRPr lang="en-US" altLang="zh-TW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en-US" altLang="zh-TW" sz="1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8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使我得聽歡喜快樂的聲音，使你所壓傷的骨頭可以踴躍。</a:t>
            </a:r>
            <a:endParaRPr lang="en-US" altLang="zh-TW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9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掩面不看我的罪，塗抹我一切的罪孽。</a:t>
            </a:r>
            <a:endParaRPr lang="en-US" altLang="zh-TW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10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神啊，</a:t>
            </a:r>
            <a:r>
              <a:rPr lang="zh-TW" altLang="en-US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為我造清潔的心，使我裡面重新有正直*的</a:t>
            </a:r>
            <a:r>
              <a:rPr lang="zh-TW" altLang="en-US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靈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TW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     </a:t>
            </a:r>
            <a:r>
              <a:rPr lang="en-US" altLang="zh-TW" sz="1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11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不要丟棄我，使我離開你的面，不要從我收回你的</a:t>
            </a:r>
            <a:r>
              <a:rPr lang="zh-TW" altLang="en-US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聖靈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TW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en-US" altLang="zh-TW" sz="1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12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使我仍得救恩之樂，賜我</a:t>
            </a:r>
            <a:r>
              <a:rPr lang="zh-TW" altLang="en-US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樂意的靈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扶持我。</a:t>
            </a:r>
            <a:b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     </a:t>
            </a:r>
            <a:r>
              <a:rPr lang="en-US" altLang="zh-TW" sz="1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13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我就把你的道指教有過犯的人，罪人必歸順你。</a:t>
            </a:r>
            <a:endParaRPr lang="en-US" altLang="zh-TW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14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神啊，你是拯救我的神，</a:t>
            </a:r>
            <a:r>
              <a:rPr lang="zh-TW" altLang="en-US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救我脫離流人血的罪，我的舌頭就高聲歌唱你的公義。</a:t>
            </a:r>
            <a:endParaRPr lang="en-US" altLang="zh-TW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en-US" altLang="zh-TW" sz="1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15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主啊，</a:t>
            </a:r>
            <a:r>
              <a:rPr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使我嘴唇張開，我的口便傳揚讚美你的話。</a:t>
            </a:r>
            <a:endParaRPr lang="en-US" altLang="zh-TW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16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你本不喜愛祭物，若喜愛，我就獻上，燔祭你也不喜悅。</a:t>
            </a:r>
            <a:b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17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神所要的祭就是</a:t>
            </a:r>
            <a:r>
              <a:rPr lang="zh-TW" altLang="en-US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憂傷的靈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，神啊，</a:t>
            </a:r>
            <a:r>
              <a:rPr lang="zh-TW" altLang="en-US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憂傷痛悔的心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，你必不輕看。</a:t>
            </a:r>
            <a:endParaRPr lang="en-US" altLang="zh-TW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18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隨你的美意善待錫安，建造耶路撒冷的城牆。</a:t>
            </a:r>
            <a:b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19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那時，你必喜愛公義的祭和燔祭，並全牲的燔祭。那時，人必將公牛獻在你壇上。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34679-F2DA-4782-9223-5DFD28F65A88}"/>
              </a:ext>
            </a:extLst>
          </p:cNvPr>
          <p:cNvSpPr txBox="1"/>
          <p:nvPr/>
        </p:nvSpPr>
        <p:spPr>
          <a:xfrm>
            <a:off x="9028590" y="727969"/>
            <a:ext cx="1428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11=</a:t>
            </a:r>
            <a:r>
              <a:rPr lang="en-US" altLang="zh-CN" sz="3200" dirty="0">
                <a:solidFill>
                  <a:srgbClr val="00B050"/>
                </a:solidFill>
              </a:rPr>
              <a:t>7</a:t>
            </a:r>
            <a:r>
              <a:rPr lang="en-US" altLang="zh-CN" sz="3200" dirty="0"/>
              <a:t>+</a:t>
            </a:r>
            <a:r>
              <a:rPr lang="en-US" altLang="zh-CN" sz="3200" dirty="0">
                <a:solidFill>
                  <a:srgbClr val="FF0000"/>
                </a:solidFill>
              </a:rPr>
              <a:t>4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55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FE893-4A4B-4D36-B00D-1E3B1F062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87" y="63285"/>
            <a:ext cx="10515600" cy="362843"/>
          </a:xfrm>
        </p:spPr>
        <p:txBody>
          <a:bodyPr>
            <a:normAutofit fontScale="90000"/>
          </a:bodyPr>
          <a:lstStyle/>
          <a:p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詩篇</a:t>
            </a:r>
            <a:r>
              <a:rPr lang="en-US" altLang="zh-CN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51</a:t>
            </a:r>
            <a:endParaRPr lang="en-US" sz="2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573EC-DAA0-4389-ABD5-AF3B2DE3A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63" y="532659"/>
            <a:ext cx="10853691" cy="626205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大衛與拔示巴同室以後，先知拿單來見他。他作這詩，交於伶長。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​</a:t>
            </a: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神啊，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按你的慈愛憐恤我，按你豐盛的慈悲塗抹我的過犯！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將我的罪孽洗除淨盡，並潔除我的罪！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b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en-US" altLang="zh-TW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3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因為我知道我的過犯，我的罪常在我面前。</a:t>
            </a:r>
            <a:b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en-US" altLang="zh-TW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我向你犯罪，唯獨得罪了你，在你眼前行了這惡，以致你責備我的時候顯為公義，判斷我的時候顯為清正。</a:t>
            </a:r>
            <a:b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en-US" altLang="zh-TW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我是在罪孽裡生的，在我母親懷胎的時候就有了罪。</a:t>
            </a:r>
            <a:b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en-US" altLang="zh-TW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6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你所喜愛的是內裡誠實，你在我隱密處必使我得智慧。</a:t>
            </a:r>
            <a:endPara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7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用</a:t>
            </a:r>
            <a:r>
              <a:rPr lang="zh-TW" altLang="en-U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牛膝草潔淨我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，我就乾淨；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洗滌我，我就比雪更白。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8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使我得聽歡喜快樂的聲音，使你所壓傷的骨頭可以踴躍。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9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掩面不看我的罪，塗抹我一切的罪孽。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10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神啊，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為我造清潔的心，使我裡面重新有正直*的</a:t>
            </a:r>
            <a:r>
              <a:rPr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靈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     </a:t>
            </a: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11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不要丟棄我，使我離開你的面，不要從我收回你的</a:t>
            </a:r>
            <a:r>
              <a:rPr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聖靈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12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使我仍得救恩之樂，賜我</a:t>
            </a:r>
            <a:r>
              <a:rPr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樂意的靈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扶持我。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     </a:t>
            </a: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13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我就把你的道指教有過犯的人，罪人必歸順你。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14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神啊，你是拯救我的神，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救我脫離流人血的罪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，我的舌頭就高聲歌唱你的公義。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15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主啊，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使我嘴唇張開，我的口便傳揚讚美你的話。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16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你本不喜愛祭物，若喜愛，我就獻上，燔祭你也不喜悅。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17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神所要的祭就是</a:t>
            </a:r>
            <a:r>
              <a:rPr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憂傷的靈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，神啊，</a:t>
            </a:r>
            <a:r>
              <a:rPr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憂傷痛悔的心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，你必不輕看。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18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隨你的美意善待錫安，建造耶路撒冷的城牆。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19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那時，你必喜愛公義的祭和燔祭，並全牲的燔祭。那時，人必將公牛獻在你壇上。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3861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CA5E-2EC5-40B1-AD8C-D970C9CC7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אֵזוֹב</a:t>
            </a:r>
            <a:r>
              <a:rPr lang="en-US" dirty="0"/>
              <a:t>  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牛膝草</a:t>
            </a:r>
            <a:endParaRPr 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508F5-0842-403C-B727-C65309E96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114" y="4066493"/>
            <a:ext cx="9296835" cy="2426382"/>
          </a:xfrm>
        </p:spPr>
        <p:txBody>
          <a:bodyPr>
            <a:normAutofit/>
          </a:bodyPr>
          <a:lstStyle/>
          <a:p>
            <a:r>
              <a:rPr lang="en-US" dirty="0"/>
              <a:t>h2101. </a:t>
            </a:r>
            <a:r>
              <a:rPr lang="he-IL" dirty="0"/>
              <a:t>זוֹב </a:t>
            </a:r>
            <a:r>
              <a:rPr lang="en-US" dirty="0"/>
              <a:t> </a:t>
            </a:r>
            <a:r>
              <a:rPr lang="en-US" dirty="0" err="1"/>
              <a:t>zôb</a:t>
            </a:r>
            <a:r>
              <a:rPr lang="en-US" dirty="0"/>
              <a:t>̱; from 2100; a seminal or menstrual flux: issue.</a:t>
            </a:r>
            <a:br>
              <a:rPr lang="en-US" dirty="0"/>
            </a:br>
            <a:r>
              <a:rPr lang="en-US" dirty="0"/>
              <a:t>AV (13) - issue 13;</a:t>
            </a:r>
            <a:br>
              <a:rPr lang="en-US" dirty="0"/>
            </a:br>
            <a:r>
              <a:rPr lang="en-US" dirty="0"/>
              <a:t>a flow, issue, discharge, flux</a:t>
            </a:r>
          </a:p>
          <a:p>
            <a:pPr lvl="1"/>
            <a:r>
              <a:rPr lang="en-US" dirty="0"/>
              <a:t> semen, discharge (venereal disease) (of men)</a:t>
            </a:r>
          </a:p>
          <a:p>
            <a:pPr lvl="1"/>
            <a:r>
              <a:rPr lang="en-US" dirty="0"/>
              <a:t>issue, flux (of woman)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3E85D4-0D2E-4493-AEEA-B43E56AF8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466" y="451989"/>
            <a:ext cx="5387484" cy="30304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575F1F-3428-4B0D-B0E0-CF932BA97C6A}"/>
              </a:ext>
            </a:extLst>
          </p:cNvPr>
          <p:cNvSpPr/>
          <p:nvPr/>
        </p:nvSpPr>
        <p:spPr>
          <a:xfrm>
            <a:off x="889957" y="2342944"/>
            <a:ext cx="1164101" cy="1723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400" dirty="0"/>
              <a:t>אֵ</a:t>
            </a:r>
            <a:r>
              <a:rPr lang="he-IL" sz="4400" dirty="0">
                <a:solidFill>
                  <a:srgbClr val="FF0000"/>
                </a:solidFill>
              </a:rPr>
              <a:t>זוֹב</a:t>
            </a:r>
            <a:endParaRPr lang="en-US" sz="4400" dirty="0">
              <a:solidFill>
                <a:srgbClr val="FF0000"/>
              </a:solidFill>
              <a:latin typeface="Calibri Light" panose="020F0302020204030204"/>
              <a:ea typeface="+mj-ea"/>
              <a:cs typeface="Times New Roman" panose="02020603050405020304" pitchFamily="18" charset="0"/>
            </a:endParaRPr>
          </a:p>
          <a:p>
            <a:r>
              <a:rPr lang="he-IL" sz="4400" dirty="0">
                <a:solidFill>
                  <a:srgbClr val="FF0000"/>
                </a:solidFill>
                <a:latin typeface="Calibri Light" panose="020F0302020204030204"/>
                <a:ea typeface="+mj-ea"/>
                <a:cs typeface="Times New Roman" panose="02020603050405020304" pitchFamily="18" charset="0"/>
              </a:rPr>
              <a:t>זוֹב</a:t>
            </a:r>
            <a:endParaRPr lang="en-US" sz="4400" dirty="0">
              <a:solidFill>
                <a:srgbClr val="FF0000"/>
              </a:solidFill>
              <a:latin typeface="Calibri Light" panose="020F0302020204030204"/>
              <a:ea typeface="+mj-ea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63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3F370-62D5-48D4-8E96-00F3DBBA5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Not</a:t>
            </a:r>
            <a:r>
              <a:rPr lang="en-US" dirty="0"/>
              <a:t> </a:t>
            </a:r>
            <a:r>
              <a:rPr lang="zh-CN" altLang="en-US" dirty="0"/>
              <a:t>（</a:t>
            </a:r>
            <a:r>
              <a:rPr lang="he-IL" altLang="zh-CN" dirty="0">
                <a:solidFill>
                  <a:srgbClr val="FF0000"/>
                </a:solidFill>
              </a:rPr>
              <a:t>א</a:t>
            </a:r>
            <a:r>
              <a:rPr lang="zh-CN" altLang="en-US" dirty="0"/>
              <a:t>）</a:t>
            </a:r>
            <a:r>
              <a:rPr lang="en-US" dirty="0"/>
              <a:t>in the door: </a:t>
            </a:r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不在門裏面－流浪</a:t>
            </a: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0C662-7640-4897-B97F-7ED93FF25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38048" cy="220076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h0006. </a:t>
            </a:r>
            <a:r>
              <a:rPr lang="he-IL" dirty="0">
                <a:solidFill>
                  <a:srgbClr val="FF0000"/>
                </a:solidFill>
              </a:rPr>
              <a:t>אָ</a:t>
            </a:r>
            <a:r>
              <a:rPr lang="he-IL" dirty="0"/>
              <a:t>בַד ’</a:t>
            </a:r>
            <a:r>
              <a:rPr lang="en-US" dirty="0"/>
              <a:t>  </a:t>
            </a:r>
          </a:p>
          <a:p>
            <a:r>
              <a:rPr lang="en-US" dirty="0" err="1"/>
              <a:t>âḇad</a:t>
            </a:r>
            <a:r>
              <a:rPr lang="en-US" dirty="0"/>
              <a:t>̱; a primitive root; properly, </a:t>
            </a:r>
            <a:r>
              <a:rPr lang="en-US" u="sng" dirty="0"/>
              <a:t>to wander away</a:t>
            </a:r>
            <a:r>
              <a:rPr lang="en-US" dirty="0"/>
              <a:t>, i.e. lose oneself; by implication to perish (causative, destroy): — break, destroy(-</a:t>
            </a:r>
            <a:r>
              <a:rPr lang="en-US" dirty="0" err="1"/>
              <a:t>uction</a:t>
            </a:r>
            <a:r>
              <a:rPr lang="en-US" dirty="0"/>
              <a:t>), + not escape, fail, lose, (cause to, make) perish, spend, x and surely, take, be undone, x utterly, be void of, have no way to </a:t>
            </a:r>
            <a:r>
              <a:rPr lang="en-US" dirty="0" err="1"/>
              <a:t>flee.AV</a:t>
            </a:r>
            <a:r>
              <a:rPr lang="en-US" dirty="0"/>
              <a:t> (184) - perish 98, destroy 62, lose 10, fail 2, surely 2, utterly 2, broken 1, </a:t>
            </a:r>
            <a:r>
              <a:rPr lang="en-US" dirty="0">
                <a:solidFill>
                  <a:srgbClr val="FF0000"/>
                </a:solidFill>
              </a:rPr>
              <a:t>destruction</a:t>
            </a:r>
            <a:r>
              <a:rPr lang="en-US" dirty="0"/>
              <a:t> 1, escape 1, flee 1, </a:t>
            </a:r>
            <a:r>
              <a:rPr lang="en-US" dirty="0" err="1"/>
              <a:t>spendeth</a:t>
            </a:r>
            <a:r>
              <a:rPr lang="en-US" dirty="0"/>
              <a:t> 1, take 1, undone 1, void 1;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361884-EB28-4FFD-AFE5-95A1916A4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9603" y="1345330"/>
            <a:ext cx="1401912" cy="1401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1703A-162A-4C59-B250-7790279BB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712" y="3212019"/>
            <a:ext cx="635694" cy="10308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14DE8C-E634-4FB3-AC0F-ECBF6ECD4F48}"/>
              </a:ext>
            </a:extLst>
          </p:cNvPr>
          <p:cNvSpPr/>
          <p:nvPr/>
        </p:nvSpPr>
        <p:spPr>
          <a:xfrm>
            <a:off x="11505122" y="1690688"/>
            <a:ext cx="380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/>
              <a:t>ב</a:t>
            </a:r>
            <a:endParaRPr lang="en-US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58AA44-9BCF-4AF4-8A48-80D4E78FEA7A}"/>
              </a:ext>
            </a:extLst>
          </p:cNvPr>
          <p:cNvSpPr/>
          <p:nvPr/>
        </p:nvSpPr>
        <p:spPr>
          <a:xfrm>
            <a:off x="11295770" y="3497837"/>
            <a:ext cx="418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dirty="0"/>
              <a:t>ד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674192-5EF1-4C69-A5BB-2B73EEB90504}"/>
              </a:ext>
            </a:extLst>
          </p:cNvPr>
          <p:cNvSpPr txBox="1"/>
          <p:nvPr/>
        </p:nvSpPr>
        <p:spPr>
          <a:xfrm>
            <a:off x="676959" y="4420442"/>
            <a:ext cx="11114254" cy="229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第五位天使吹号，我就看见一个星从天落到地上，有无底坑的钥匙赐给它。 它开了无底坑，便有烟从坑里往上冒，好像大火炉的烟，日头和天空都因这烟昏暗了。蝗虫伤害没有神印记的人有蝗虫从烟中出来，飞到地上，有能力赐给它们，好像地上蝎子的能力一样。 并且吩咐它们说，不可伤害地上的草和各样青物并一切树木，唯独要伤害额上没有神印记的人。 但不许蝗虫害死他们，只叫他们受痛苦五个月，这痛苦就像蝎子螫人的痛苦一样。 在那些日子，人要求死，决不得死；愿意死，死却远避他们。 蝗虫的形状好像预备出战的马一样，头上戴的好像金冠冕，脸面好像男人的脸面， 头发像女人的头发，牙齿像狮子的牙齿， 胸前有甲好像铁甲，它们翅膀的声音好像许多车马奔跑上阵的声音， 有尾巴像蝎子，尾巴上的毒钩能伤人五个月。 有无底坑的使者做它们的王，按着希伯来话名叫</a:t>
            </a:r>
            <a:r>
              <a:rPr lang="zh-CN" altLang="en-US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亚巴顿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，希腊话名叫亚玻伦。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啓示錄９：１－１１）</a:t>
            </a:r>
            <a:r>
              <a:rPr lang="en-US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9625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87175-9AF6-4CE8-9E7D-D28193ECB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英文　</a:t>
            </a:r>
            <a:r>
              <a:rPr lang="en-US" altLang="zh-CN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A</a:t>
            </a:r>
            <a:r>
              <a:rPr lang="zh-CN" alt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－－</a:t>
            </a:r>
            <a:r>
              <a:rPr lang="he-IL" sz="6000" dirty="0">
                <a:solidFill>
                  <a:srgbClr val="00B050"/>
                </a:solidFill>
              </a:rPr>
              <a:t>א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D0AF3-63C2-4F57-8C44-E4C08C3EC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829" y="1793436"/>
            <a:ext cx="10494970" cy="4383527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</a:t>
            </a:r>
            <a: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symmetric </a:t>
            </a:r>
            <a:r>
              <a:rPr lang="zh-CN" altLang="en-US" sz="36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非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對稱</a:t>
            </a:r>
            <a: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en-US" sz="36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</a:t>
            </a:r>
            <a:r>
              <a:rPr 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nomaly </a:t>
            </a:r>
            <a:r>
              <a:rPr lang="zh-CN" altLang="en-US" sz="36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異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常，</a:t>
            </a:r>
            <a:r>
              <a:rPr lang="zh-CN" altLang="en-US" sz="36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反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常</a:t>
            </a:r>
            <a:endParaRPr lang="en-US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sz="3600" dirty="0" err="1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A</a:t>
            </a:r>
            <a:r>
              <a:rPr lang="en-US" sz="3600" dirty="0" err="1">
                <a:latin typeface="KaiTi" panose="02010609060101010101" pitchFamily="49" charset="-122"/>
                <a:ea typeface="KaiTi" panose="02010609060101010101" pitchFamily="49" charset="-122"/>
              </a:rPr>
              <a:t>symptomic</a:t>
            </a:r>
            <a:r>
              <a:rPr 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sz="36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無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症狀</a:t>
            </a:r>
            <a:endParaRPr lang="en-US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9998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CA719-A5F4-4DC2-AC88-046411FED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3B5BD-A331-47E2-97FE-618427662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206" y="1828799"/>
            <a:ext cx="10555594" cy="4348163"/>
          </a:xfrm>
        </p:spPr>
        <p:txBody>
          <a:bodyPr/>
          <a:lstStyle/>
          <a:p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約１：３１－３４　“我先前不认识他，如今我来用水施洗，为要叫他显明给以色列人。” 约翰又作见证说：“我曾看见圣灵仿佛鸽子从天降下，住在他的身上。 我先前不认识他，只是那差我来用水施洗的对我说：‘你看见圣灵降下来，住在谁的身上，谁就是用圣灵施洗的。’ 我看见了，就证明这是神的儿子。”</a:t>
            </a: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太３：１－２　“那时，有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施洗的约翰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出来，在犹太的旷野传道说： “</a:t>
            </a: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天国近了，你们应当悔改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！”</a:t>
            </a: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太４：１７　“从那时候，</a:t>
            </a:r>
            <a:r>
              <a:rPr lang="zh-CN" alt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耶稣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就传起道来，说：“</a:t>
            </a:r>
            <a:r>
              <a:rPr lang="zh-CN" alt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天国近了，你们应当悔改！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0636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C53C0A-75A5-4783-8A19-C04CB915F09D}"/>
              </a:ext>
            </a:extLst>
          </p:cNvPr>
          <p:cNvSpPr/>
          <p:nvPr/>
        </p:nvSpPr>
        <p:spPr>
          <a:xfrm>
            <a:off x="369903" y="1024331"/>
            <a:ext cx="697193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葉子有強烈的</a:t>
            </a:r>
            <a:r>
              <a:rPr lang="zh-TW" altLang="en-US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2" tooltip="薄荷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薄荷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香味，可做</a:t>
            </a:r>
            <a:r>
              <a:rPr lang="zh-TW" altLang="en-US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3" tooltip="香料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香料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使用，常用於烹調食物，因為葉內含有</a:t>
            </a:r>
            <a:r>
              <a:rPr lang="zh-TW" altLang="en-US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4" tooltip="單寧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單寧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，味道吃起來帶點輕微的</a:t>
            </a:r>
            <a:r>
              <a:rPr lang="zh-TW" altLang="en-US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5" tooltip="苦味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苦味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。也可以做為</a:t>
            </a:r>
            <a:r>
              <a:rPr lang="zh-TW" altLang="en-US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6" tooltip="利口酒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利口酒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的添加物，以增加酒的風味，它是釀造夏多思利口酒（</a:t>
            </a:r>
            <a:r>
              <a:rPr lang="en-US" altLang="zh-TW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Chartreuse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）的原料之一。使用蒸氣</a:t>
            </a:r>
            <a:r>
              <a:rPr lang="zh-TW" altLang="en-US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7" tooltip="蒸餾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蒸餾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的方式可以提取神香草</a:t>
            </a:r>
            <a:r>
              <a:rPr lang="zh-TW" altLang="en-US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8" tooltip="精油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精油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</a:p>
          <a:p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神香草可以做為藥用植物使用，有止咳化痰</a:t>
            </a:r>
            <a:r>
              <a:rPr lang="en-US" altLang="zh-TW" baseline="30000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[2]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、清热利湿</a:t>
            </a:r>
            <a:r>
              <a:rPr lang="en-US" altLang="zh-TW" baseline="30000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[3]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的功效。维吾尔医用于治疗</a:t>
            </a:r>
            <a:r>
              <a:rPr lang="zh-TW" altLang="en-US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11" tooltip="气管炎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气管炎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</a:t>
            </a:r>
            <a:r>
              <a:rPr lang="zh-TW" altLang="en-US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12" tooltip="咳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咳嗽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zh-TW" altLang="en-US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13" tooltip="氣喘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气喘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zh-TW" altLang="en-US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14" tooltip="感冒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感冒</a:t>
            </a:r>
            <a:r>
              <a:rPr lang="zh-TW" altLang="en-US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15" tooltip="发热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发热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和</a:t>
            </a:r>
            <a:r>
              <a:rPr lang="zh-TW" altLang="en-US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16" tooltip="风湿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风湿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等</a:t>
            </a:r>
            <a:r>
              <a:rPr lang="en-US" altLang="zh-TW" baseline="30000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[3]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。因為含有</a:t>
            </a:r>
            <a:r>
              <a:rPr lang="zh-TW" altLang="en-US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17" tooltip="侧柏酮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側柏酮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和</a:t>
            </a:r>
            <a:r>
              <a:rPr lang="zh-TW" altLang="en-US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18" tooltip="苯酚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苯酚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這兩種化學成分，因此也有</a:t>
            </a:r>
            <a:r>
              <a:rPr lang="zh-TW" altLang="en-US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19" tooltip="防腐劑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防腐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的效果，</a:t>
            </a:r>
            <a:r>
              <a:rPr lang="en-US" altLang="zh-TW" baseline="30000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[4]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但是高濃度的側柏酮與其他化學物質會刺激</a:t>
            </a:r>
            <a:r>
              <a:rPr lang="zh-TW" altLang="en-US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21" tooltip="中樞神經系統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中樞神經系統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，服用過量時會引起</a:t>
            </a:r>
            <a:r>
              <a:rPr lang="zh-TW" altLang="en-US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22" tooltip="癲癇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癲癇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反應。神香草也被用來製做</a:t>
            </a:r>
            <a:r>
              <a:rPr lang="zh-TW" altLang="en-US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23" tooltip="眼藥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眼藥水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和</a:t>
            </a:r>
            <a:r>
              <a:rPr lang="zh-TW" altLang="en-US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24" tooltip="漱口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漱口水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。也有刺激</a:t>
            </a:r>
            <a:r>
              <a:rPr lang="zh-TW" altLang="en-US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25" tooltip="消化系統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消化系統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幫助消化的作用</a:t>
            </a:r>
            <a:r>
              <a:rPr lang="en-US" altLang="zh-TW" baseline="30000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[5]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。有時也被用來治療</a:t>
            </a:r>
            <a:r>
              <a:rPr lang="zh-TW" altLang="en-US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27" tooltip="人類免疫缺陷病毒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人類免疫缺陷病毒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一型的輔助藥草。 </a:t>
            </a:r>
            <a:r>
              <a:rPr lang="en-US" altLang="zh-TW" baseline="30000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[6]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</a:p>
          <a:p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促使呼吸道中黏液的排出，減輕充血的情形，調節血壓和消除氣體。外用則有助於傷口的痊癒。對於血液循環問題、癲癇、發燒、痛風和體重問題有益。用新鮮牛膝草的葉子製成糊劑，有助於刀傷的痊癒。</a:t>
            </a:r>
          </a:p>
          <a:p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神香草可以做為</a:t>
            </a:r>
            <a:r>
              <a:rPr lang="zh-TW" altLang="en-US" dirty="0">
                <a:solidFill>
                  <a:srgbClr val="A55858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29" tooltip="蜜源植物（页面不存在）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蜜源植物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，可以生產豐富和芳香的</a:t>
            </a:r>
            <a:r>
              <a:rPr lang="zh-TW" altLang="en-US" dirty="0">
                <a:solidFill>
                  <a:srgbClr val="0B0080"/>
                </a:solidFill>
                <a:latin typeface="KaiTi" panose="02010609060101010101" pitchFamily="49" charset="-122"/>
                <a:ea typeface="KaiTi" panose="02010609060101010101" pitchFamily="49" charset="-122"/>
                <a:hlinkClick r:id="rId30" tooltip="蜂蜜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蜂蜜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。也可用於一種殺菌滋養劑。可清淨解毒。刺激呼吸系統，對支氣管炎有益，因為它能清除肺部的充血。</a:t>
            </a:r>
            <a:r>
              <a:rPr lang="en-US" altLang="zh-TW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TW" altLang="en-US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注意：如果有癲癇或其他猝發症，不適合使用。</a:t>
            </a:r>
            <a:r>
              <a:rPr lang="en-US" altLang="zh-TW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86412-0487-4A9C-B3C4-3BCA62B6B65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904152" y="478357"/>
            <a:ext cx="1802317" cy="31833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400EBA-3933-47AE-933B-4F409B621BA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52431" y="3865598"/>
            <a:ext cx="3763716" cy="25140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71E2A8-314B-4196-A878-01366045666F}"/>
              </a:ext>
            </a:extLst>
          </p:cNvPr>
          <p:cNvSpPr txBox="1"/>
          <p:nvPr/>
        </p:nvSpPr>
        <p:spPr>
          <a:xfrm>
            <a:off x="2778710" y="377304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rgbClr val="20212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神香草</a:t>
            </a:r>
            <a:endParaRPr lang="en-US" sz="28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4115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FE893-4A4B-4D36-B00D-1E3B1F062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87" y="63285"/>
            <a:ext cx="10515600" cy="362843"/>
          </a:xfrm>
        </p:spPr>
        <p:txBody>
          <a:bodyPr>
            <a:normAutofit fontScale="90000"/>
          </a:bodyPr>
          <a:lstStyle/>
          <a:p>
            <a:r>
              <a:rPr lang="zh-CN" altLang="en-US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詩篇</a:t>
            </a:r>
            <a:r>
              <a:rPr lang="en-US" altLang="zh-CN" sz="2000" b="1" dirty="0">
                <a:latin typeface="KaiTi" panose="02010609060101010101" pitchFamily="49" charset="-122"/>
                <a:ea typeface="KaiTi" panose="02010609060101010101" pitchFamily="49" charset="-122"/>
              </a:rPr>
              <a:t>51</a:t>
            </a:r>
            <a:endParaRPr lang="en-US" sz="2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573EC-DAA0-4389-ABD5-AF3B2DE3A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63" y="532659"/>
            <a:ext cx="10853691" cy="626205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大衛與拔示巴同室以後，先知拿單來見他。他作這詩，交於伶長。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​</a:t>
            </a: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神啊，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按你的慈愛憐恤我，按你豐盛的慈悲塗抹我的過犯！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將我的罪孽洗除淨盡，並潔除我的罪！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b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en-US" altLang="zh-TW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3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因為我知道我的過犯，我的罪常在我面前。</a:t>
            </a:r>
            <a:b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en-US" altLang="zh-TW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我向你犯罪，唯獨得罪了你，在你眼前行了這惡，以致你責備我的時候顯為公義，判斷我的時候顯為清正。</a:t>
            </a:r>
            <a:b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en-US" altLang="zh-TW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我是在罪孽裡生的，在我母親懷胎的時候就有了罪。</a:t>
            </a:r>
            <a:b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r>
              <a:rPr lang="en-US" altLang="zh-TW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6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你所喜愛的是內裡誠實，你在我隱密處必使我得智慧。</a:t>
            </a:r>
            <a:endPara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7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用牛膝草潔淨我，我就乾淨；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洗滌我，我就比雪更白。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8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使我得聽歡喜快樂的聲音，使你所壓傷的骨頭可以踴躍。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9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掩面不看我的罪，塗抹我一切的罪孽。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10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神啊，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為我造清潔的心，使我裡面重新有正直*的</a:t>
            </a:r>
            <a:r>
              <a:rPr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靈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     </a:t>
            </a: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11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不要丟棄我，使我離開你的面，不要從我收回你的</a:t>
            </a:r>
            <a:r>
              <a:rPr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聖靈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12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使我仍得救恩之樂，賜我</a:t>
            </a:r>
            <a:r>
              <a:rPr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樂意的靈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扶持我。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     </a:t>
            </a: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13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我就把你的道指教有過犯的人，罪人必歸順你。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14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神啊，你是拯救我的神，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救我脫離流人血的罪，我的舌頭就高聲歌唱你的公義。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15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主啊，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使我嘴唇張開，我的口便傳揚讚美你的話。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16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你本不喜愛祭物，若喜愛，我就獻上，燔祭你也不喜悅。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17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神所要的祭就是</a:t>
            </a:r>
            <a:r>
              <a:rPr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憂傷的靈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，神啊，</a:t>
            </a:r>
            <a:r>
              <a:rPr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憂傷痛悔的心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，你必不輕看。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18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隨你的美意善待錫安，建造耶路撒冷的城牆。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19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那時，你必喜愛公義的祭和燔祭，並全牲的燔祭。那時，人必將公牛獻在你壇上。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0339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475F6-B28F-4F02-A55E-1263AE70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222" y="4794272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6000" kern="12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黑洞</a:t>
            </a:r>
            <a:r>
              <a:rPr lang="zh-CN" alt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　                 </a:t>
            </a:r>
            <a:r>
              <a:rPr lang="en-US" altLang="zh-CN" sz="6000" dirty="0"/>
              <a:t>Supernova(2022)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1D0BA6-B558-4D4A-9CEB-0DF0932B5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48" t="5464" r="18630"/>
          <a:stretch/>
        </p:blipFill>
        <p:spPr>
          <a:xfrm>
            <a:off x="20" y="232388"/>
            <a:ext cx="4976135" cy="402014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D6598D-B4A8-4786-B414-147BB27E9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55" b="6218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96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9866B-CB00-4A30-8D53-CAE246AB8F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詩篇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A3159-6107-4093-AC60-C457470034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大衛的懺悔詩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0224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FE893-4A4B-4D36-B00D-1E3B1F062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3461"/>
          </a:xfrm>
        </p:spPr>
        <p:txBody>
          <a:bodyPr/>
          <a:lstStyle/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詩篇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51</a:t>
            </a:r>
            <a:endParaRPr 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573EC-DAA0-4389-ABD5-AF3B2DE3A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8586"/>
            <a:ext cx="10515600" cy="547752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大衛與拔示巴同室以後，先知拿單來見他。他作這詩，交於伶長。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​</a:t>
            </a: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神啊，求你按你的慈愛憐恤我，按你豐盛的慈悲塗抹我的過犯！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求你將我的罪孽洗除淨盡，並潔除我的罪！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3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因為我知道我的過犯，我的罪常在我面前。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我向你犯罪，唯獨得罪了你，在你眼前行了這惡，以致你責備我的時候顯為公義，判斷我的時候顯為清正。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我是在罪孽裡生的，在我母親懷胎的時候就有了罪。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6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你所喜愛的是內裡誠實，你在我隱密處必使我得智慧。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7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求你用牛膝草潔淨我，我就乾淨；求你洗滌我，我就比雪更白。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8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求你使我得聽歡喜快樂的聲音，使你所壓傷的骨頭可以踴躍。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9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求你掩面不看我的罪，塗抹我一切的罪孽。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10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神啊，求你為我造清潔的心，使我裡面重新有正直*的靈。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11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不要丟棄我，使我離開你的面，不要從我收回你的聖靈。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12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求你使我仍得救恩之樂，賜我樂意的靈扶持我。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13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我就把你的道指教有過犯的人，罪人必歸順你。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14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神啊，你是拯救我的神，求你救我脫離流人血的罪，我的舌頭就高聲歌唱你的公義。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15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主啊，求你使我嘴唇張開，我的口便傳揚讚美你的話。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16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你本不喜愛祭物，若喜愛，我就獻上，燔祭你也不喜悅。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17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神所要的祭就是憂傷的靈，神啊，憂傷痛悔的心，你必不輕看。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18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求你隨你的美意善待錫安，建造耶路撒冷的城牆。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19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那時，你必喜愛公義的祭和燔祭，並全牲的燔祭。那時，人必將公牛獻在你壇上。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5071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FE893-4A4B-4D36-B00D-1E3B1F062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3461"/>
          </a:xfrm>
        </p:spPr>
        <p:txBody>
          <a:bodyPr/>
          <a:lstStyle/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詩篇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51</a:t>
            </a:r>
            <a:endParaRPr 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573EC-DAA0-4389-ABD5-AF3B2DE3A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68" y="1133035"/>
            <a:ext cx="5136473" cy="547752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大衛與拔示巴同室以後，先知拿單來見他。</a:t>
            </a: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他作這詩，交於伶長。</a:t>
            </a:r>
            <a:b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​</a:t>
            </a:r>
            <a:r>
              <a:rPr lang="en-US" altLang="zh-TW" sz="1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</a:t>
            </a: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神啊，求你按你的慈愛憐恤我，按你豐盛的慈悲塗抹我的過犯！</a:t>
            </a:r>
            <a:b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求你將我的罪孽洗除淨盡，並潔除我的罪！</a:t>
            </a:r>
            <a:b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3</a:t>
            </a: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因為我知道我的過犯，我的罪常在我面前。</a:t>
            </a:r>
            <a:b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我向你犯罪，唯獨得罪了你，在你眼前行了這惡，以致你責備我的時候顯為公義，判斷我的時候顯為清正。</a:t>
            </a:r>
            <a:b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</a:t>
            </a: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我是在罪孽裡生的，在我母親懷胎的時候就有了罪。</a:t>
            </a:r>
            <a:b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6</a:t>
            </a: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你所喜愛的是內裡誠實，你在我隱密處必使我得智慧。</a:t>
            </a:r>
            <a:b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7</a:t>
            </a: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求你用牛膝草潔淨我，我就乾淨；求你洗滌我，我就比雪更白。</a:t>
            </a:r>
            <a:b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8</a:t>
            </a: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求你使我得聽歡喜快樂的聲音，使你所壓傷的骨頭可以踴躍。</a:t>
            </a:r>
            <a:b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9</a:t>
            </a: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求你掩面不看我的罪，塗抹我一切的罪孽。</a:t>
            </a:r>
            <a:b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10</a:t>
            </a: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神啊，求你為我造清潔的心，使我裡面重新有正直*的靈。</a:t>
            </a:r>
            <a:b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11</a:t>
            </a: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不要丟棄我，使我離開你的面，不要從我收回你的聖靈。</a:t>
            </a:r>
            <a:b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12</a:t>
            </a: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求你使我仍得救恩之樂，賜我樂意的靈扶持我。</a:t>
            </a:r>
            <a:b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13</a:t>
            </a: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我就把你的道指教有過犯的人，罪人必歸順你。</a:t>
            </a:r>
            <a:b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14</a:t>
            </a: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神啊，你是拯救我的神，求你救我脫離流人血的罪，我的舌頭就高聲歌唱你的公義。</a:t>
            </a:r>
            <a:b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15</a:t>
            </a: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主啊，求你使我嘴唇張開，我的口便傳揚讚美你的話。</a:t>
            </a:r>
            <a:b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16</a:t>
            </a: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你本不喜愛祭物，若喜愛，我就獻上，燔祭你也不喜悅。</a:t>
            </a:r>
            <a:b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17</a:t>
            </a: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神所要的祭就是憂傷的靈，神啊，憂傷痛悔的心，你必不輕看。</a:t>
            </a:r>
            <a:b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18</a:t>
            </a: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求你隨你的美意善待錫安，建造耶路撒冷的城牆。</a:t>
            </a:r>
            <a:b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19</a:t>
            </a: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那時，你必喜愛公義的祭和燔祭，並全牲的燔祭。那時，人必將公牛獻在你壇上。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92611-CA96-4D69-AC87-035B4394810C}"/>
              </a:ext>
            </a:extLst>
          </p:cNvPr>
          <p:cNvSpPr txBox="1"/>
          <p:nvPr/>
        </p:nvSpPr>
        <p:spPr>
          <a:xfrm>
            <a:off x="4624576" y="218635"/>
            <a:ext cx="362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背景：撒下</a:t>
            </a:r>
            <a:r>
              <a:rPr lang="en-US" altLang="zh-CN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11</a:t>
            </a:r>
            <a:r>
              <a:rPr lang="zh-CN" altLang="en-US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</a:t>
            </a:r>
            <a:r>
              <a:rPr lang="en-US" altLang="zh-CN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12</a:t>
            </a:r>
            <a:endParaRPr lang="en-US" sz="28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CE34DA-5A0D-41B2-A6BE-DE0A7225AEB0}"/>
              </a:ext>
            </a:extLst>
          </p:cNvPr>
          <p:cNvSpPr/>
          <p:nvPr/>
        </p:nvSpPr>
        <p:spPr>
          <a:xfrm>
            <a:off x="4447713" y="23045"/>
            <a:ext cx="3480047" cy="9144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2F08BB-1598-4D6D-B36F-1C93C2B5386B}"/>
              </a:ext>
            </a:extLst>
          </p:cNvPr>
          <p:cNvCxnSpPr/>
          <p:nvPr/>
        </p:nvCxnSpPr>
        <p:spPr>
          <a:xfrm flipV="1">
            <a:off x="3258105" y="741855"/>
            <a:ext cx="1189608" cy="279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8D78C7-2E3C-4E9E-B362-A6A305B6A531}"/>
              </a:ext>
            </a:extLst>
          </p:cNvPr>
          <p:cNvSpPr txBox="1">
            <a:spLocks/>
          </p:cNvSpPr>
          <p:nvPr/>
        </p:nvSpPr>
        <p:spPr>
          <a:xfrm>
            <a:off x="7111014" y="1083935"/>
            <a:ext cx="4464728" cy="4846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撒下</a:t>
            </a:r>
            <a:r>
              <a:rPr lang="en-US" altLang="zh-CN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7</a:t>
            </a:r>
            <a:r>
              <a:rPr lang="zh-CN" altLang="en-US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TW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3 </a:t>
            </a:r>
            <a:r>
              <a:rPr lang="zh-TW" altLang="en-US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拿單對王說：「你可以照你的心意而行，因為耶和華與你同在。」</a:t>
            </a:r>
            <a:endParaRPr lang="en-US" altLang="zh-TW" sz="40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n-US" altLang="zh-CN" sz="24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撒上</a:t>
            </a:r>
            <a:r>
              <a:rPr lang="en-US" altLang="zh-CN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13</a:t>
            </a:r>
            <a:r>
              <a:rPr lang="zh-CN" altLang="en-US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14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現在你的王位必不長久。耶和華已經尋著一個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合他心意的人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，立他做百姓的君，因為你沒有遵守耶和華所吩咐你的。」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徒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13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22 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既廢了掃羅，就選立大衛做他們的王，又為他作見證說：</a:t>
            </a:r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『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我尋得耶西的兒子大衛，他是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合我心意的人，凡事要遵行我的旨意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』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7359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DE085-39D9-43A3-8303-33FFD89F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撒下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7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1-17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07521-6213-4033-9FB5-B338FEE51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zh-TW" b="1" baseline="30000" dirty="0">
                <a:latin typeface="KaiTi" panose="02010609060101010101" pitchFamily="49" charset="-122"/>
                <a:ea typeface="KaiTi" panose="02010609060101010101" pitchFamily="49" charset="-122"/>
              </a:rPr>
              <a:t>1</a:t>
            </a:r>
            <a:r>
              <a:rPr lang="zh-TW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 王住在自己宮中，耶和華使他安靖，不被四圍的仇敵擾亂。</a:t>
            </a:r>
            <a:r>
              <a:rPr lang="en-US" altLang="zh-TW" b="1" baseline="30000" dirty="0"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TW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 那時，王對先知拿單說：「看哪，我住在香柏木的宮中，神的約櫃反在幔子裡！」</a:t>
            </a:r>
            <a:r>
              <a:rPr lang="en-US" altLang="zh-TW" b="1" baseline="30000" dirty="0">
                <a:latin typeface="KaiTi" panose="02010609060101010101" pitchFamily="49" charset="-122"/>
                <a:ea typeface="KaiTi" panose="02010609060101010101" pitchFamily="49" charset="-122"/>
              </a:rPr>
              <a:t>3</a:t>
            </a:r>
            <a:r>
              <a:rPr lang="zh-TW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b="1" dirty="0">
                <a:solidFill>
                  <a:srgbClr val="FFC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拿單對王說：「你可以照你的心意而行，因為耶和華與你同在。」</a:t>
            </a:r>
            <a:r>
              <a:rPr lang="en-US" altLang="zh-TW" b="1" baseline="30000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TW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 當夜，耶和華的話臨到拿單說：</a:t>
            </a:r>
            <a:r>
              <a:rPr lang="en-US" altLang="zh-TW" b="1" baseline="30000" dirty="0">
                <a:latin typeface="KaiTi" panose="02010609060101010101" pitchFamily="49" charset="-122"/>
                <a:ea typeface="KaiTi" panose="02010609060101010101" pitchFamily="49" charset="-122"/>
              </a:rPr>
              <a:t>5</a:t>
            </a:r>
            <a:r>
              <a:rPr lang="zh-TW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 「你去告訴我僕人大衛說：</a:t>
            </a:r>
            <a:r>
              <a:rPr lang="en-US" altLang="zh-TW" b="1" dirty="0">
                <a:latin typeface="KaiTi" panose="02010609060101010101" pitchFamily="49" charset="-122"/>
                <a:ea typeface="KaiTi" panose="02010609060101010101" pitchFamily="49" charset="-122"/>
              </a:rPr>
              <a:t>『</a:t>
            </a:r>
            <a:r>
              <a:rPr lang="zh-TW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耶和華如此說：你豈可建造殿宇給我居住呢？</a:t>
            </a:r>
            <a:r>
              <a:rPr lang="en-US" altLang="zh-TW" b="1" baseline="30000" dirty="0">
                <a:latin typeface="KaiTi" panose="02010609060101010101" pitchFamily="49" charset="-122"/>
                <a:ea typeface="KaiTi" panose="02010609060101010101" pitchFamily="49" charset="-122"/>
              </a:rPr>
              <a:t>6</a:t>
            </a:r>
            <a:r>
              <a:rPr lang="zh-TW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 自從我領以色列人出埃及直到今日，我未曾住過殿宇，常在會幕和帳幕中行走。</a:t>
            </a:r>
            <a:r>
              <a:rPr lang="en-US" altLang="zh-TW" b="1" baseline="30000" dirty="0">
                <a:latin typeface="KaiTi" panose="02010609060101010101" pitchFamily="49" charset="-122"/>
                <a:ea typeface="KaiTi" panose="02010609060101010101" pitchFamily="49" charset="-122"/>
              </a:rPr>
              <a:t>7</a:t>
            </a:r>
            <a:r>
              <a:rPr lang="zh-TW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 凡我同以色列人所走的地方，我何曾向以色列一支派的士師，就是我吩咐牧養我民以色列的，說：「你們為何不給我建造香柏木的殿宇呢？」</a:t>
            </a:r>
            <a:r>
              <a:rPr lang="en-US" altLang="zh-TW" b="1" dirty="0">
                <a:latin typeface="KaiTi" panose="02010609060101010101" pitchFamily="49" charset="-122"/>
                <a:ea typeface="KaiTi" panose="02010609060101010101" pitchFamily="49" charset="-122"/>
              </a:rPr>
              <a:t>』</a:t>
            </a:r>
            <a:r>
              <a:rPr lang="en-US" altLang="zh-TW" b="1" baseline="30000" dirty="0">
                <a:latin typeface="KaiTi" panose="02010609060101010101" pitchFamily="49" charset="-122"/>
                <a:ea typeface="KaiTi" panose="02010609060101010101" pitchFamily="49" charset="-122"/>
              </a:rPr>
              <a:t>8</a:t>
            </a:r>
            <a:r>
              <a:rPr lang="zh-TW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 現在你要告訴我僕人大衛說：</a:t>
            </a:r>
            <a:r>
              <a:rPr lang="en-US" altLang="zh-TW" b="1" dirty="0">
                <a:latin typeface="KaiTi" panose="02010609060101010101" pitchFamily="49" charset="-122"/>
                <a:ea typeface="KaiTi" panose="02010609060101010101" pitchFamily="49" charset="-122"/>
              </a:rPr>
              <a:t>『</a:t>
            </a:r>
            <a:r>
              <a:rPr lang="zh-TW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萬軍之耶和華如此說：我從羊圈中將你召來，叫你不再跟從羊群，立你做我民以色列的君。</a:t>
            </a:r>
            <a:r>
              <a:rPr lang="en-US" altLang="zh-TW" b="1" baseline="30000" dirty="0">
                <a:latin typeface="KaiTi" panose="02010609060101010101" pitchFamily="49" charset="-122"/>
                <a:ea typeface="KaiTi" panose="02010609060101010101" pitchFamily="49" charset="-122"/>
              </a:rPr>
              <a:t>9</a:t>
            </a:r>
            <a:r>
              <a:rPr lang="zh-TW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 你無論往哪裡去，我常與你同在，剪除你的一切仇敵。我必使你得大名，好像世上大大有名的人一樣。</a:t>
            </a:r>
            <a:r>
              <a:rPr lang="en-US" altLang="zh-TW" b="1" baseline="30000" dirty="0">
                <a:latin typeface="KaiTi" panose="02010609060101010101" pitchFamily="49" charset="-122"/>
                <a:ea typeface="KaiTi" panose="02010609060101010101" pitchFamily="49" charset="-122"/>
              </a:rPr>
              <a:t>10</a:t>
            </a:r>
            <a:r>
              <a:rPr lang="zh-TW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 我必為我民以色列選定一個地方，栽培他們，使他們住自己的地方，不再遷移。凶惡之子也不像從前擾害他們，</a:t>
            </a:r>
            <a:r>
              <a:rPr lang="en-US" altLang="zh-TW" b="1" baseline="30000" dirty="0">
                <a:latin typeface="KaiTi" panose="02010609060101010101" pitchFamily="49" charset="-122"/>
                <a:ea typeface="KaiTi" panose="02010609060101010101" pitchFamily="49" charset="-122"/>
              </a:rPr>
              <a:t>11</a:t>
            </a:r>
            <a:r>
              <a:rPr lang="zh-TW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 並不像我命士師治理我民以色列的時候一樣。我必使你安靖，不被一切仇敵擾亂。並且我耶和華應許你，必為你建立家室。</a:t>
            </a:r>
            <a:r>
              <a:rPr lang="en-US" altLang="zh-TW" b="1" baseline="30000" dirty="0">
                <a:latin typeface="KaiTi" panose="02010609060101010101" pitchFamily="49" charset="-122"/>
                <a:ea typeface="KaiTi" panose="02010609060101010101" pitchFamily="49" charset="-122"/>
              </a:rPr>
              <a:t>12</a:t>
            </a:r>
            <a:r>
              <a:rPr lang="zh-TW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你壽數滿足與你列祖同睡的時候，我必使你的後裔接續你的位，我也必堅定他的國。</a:t>
            </a:r>
            <a:r>
              <a:rPr lang="en-US" altLang="zh-TW" b="1" baseline="30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13</a:t>
            </a:r>
            <a:r>
              <a:rPr lang="zh-TW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他必為我的名建造殿宇，</a:t>
            </a:r>
            <a:r>
              <a:rPr lang="zh-TW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我必堅定他的國位直到永遠。</a:t>
            </a:r>
            <a:r>
              <a:rPr lang="en-US" altLang="zh-TW" b="1" baseline="30000" dirty="0">
                <a:latin typeface="KaiTi" panose="02010609060101010101" pitchFamily="49" charset="-122"/>
                <a:ea typeface="KaiTi" panose="02010609060101010101" pitchFamily="49" charset="-122"/>
              </a:rPr>
              <a:t>14</a:t>
            </a:r>
            <a:r>
              <a:rPr lang="zh-TW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 我要做他的父，他要做我的子。他若犯了罪，我必用人的杖責打他，用人的鞭責罰他。</a:t>
            </a:r>
            <a:r>
              <a:rPr lang="en-US" altLang="zh-TW" b="1" baseline="30000" dirty="0">
                <a:latin typeface="KaiTi" panose="02010609060101010101" pitchFamily="49" charset="-122"/>
                <a:ea typeface="KaiTi" panose="02010609060101010101" pitchFamily="49" charset="-122"/>
              </a:rPr>
              <a:t>15</a:t>
            </a:r>
            <a:r>
              <a:rPr lang="zh-TW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 但我的慈愛仍不離開他，像離開在你面前所廢棄的掃羅一樣。</a:t>
            </a:r>
            <a:r>
              <a:rPr lang="en-US" altLang="zh-TW" b="1" baseline="30000" dirty="0">
                <a:latin typeface="KaiTi" panose="02010609060101010101" pitchFamily="49" charset="-122"/>
                <a:ea typeface="KaiTi" panose="02010609060101010101" pitchFamily="49" charset="-122"/>
              </a:rPr>
              <a:t>16</a:t>
            </a:r>
            <a:r>
              <a:rPr lang="zh-TW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 你的家和你的國必在我*面前永遠堅立，你的國位也必堅定直到永遠。</a:t>
            </a:r>
            <a:r>
              <a:rPr lang="en-US" altLang="zh-TW" b="1" dirty="0">
                <a:latin typeface="KaiTi" panose="02010609060101010101" pitchFamily="49" charset="-122"/>
                <a:ea typeface="KaiTi" panose="02010609060101010101" pitchFamily="49" charset="-122"/>
              </a:rPr>
              <a:t>』</a:t>
            </a:r>
            <a:r>
              <a:rPr lang="zh-TW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」</a:t>
            </a:r>
            <a:r>
              <a:rPr lang="en-US" altLang="zh-TW" b="1" baseline="30000" dirty="0">
                <a:latin typeface="KaiTi" panose="02010609060101010101" pitchFamily="49" charset="-122"/>
                <a:ea typeface="KaiTi" panose="02010609060101010101" pitchFamily="49" charset="-122"/>
              </a:rPr>
              <a:t>17</a:t>
            </a:r>
            <a:r>
              <a:rPr lang="zh-TW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 拿單就按這一切話，照這默示，告訴大衛。</a:t>
            </a: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29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FB4DD-EC9F-4A8D-87D2-35B4420B6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841" y="310718"/>
            <a:ext cx="5587014" cy="62853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​ 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過了一年，到</a:t>
            </a:r>
            <a:r>
              <a:rPr lang="zh-TW" altLang="en-US" sz="1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列王出戰的時候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，大衛又差派約押，率領臣僕和以色列眾人出戰。他們就打敗亞捫人，圍攻拉巴。大衛仍住在耶路撒冷。</a:t>
            </a:r>
            <a:b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一日，太陽平西，大衛從床上起來，在王宮的平頂上遊行，看見一個婦人沐浴，容貌甚美。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3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大衛就差人打聽那婦人是誰，有人說：「她是以連的女兒，赫人烏利亞的妻拔示巴。」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大衛差人去，將婦人接來，那時她的月經才得潔淨。她來了，大衛與她同房，她就回家去了。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於是她懷了孕，打發人去告訴大衛說：「我懷了孕。」</a:t>
            </a:r>
            <a:b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6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大衛差人到約押那裡，說：「你打發赫人烏利亞到我這裡來。」約押就打發烏利亞去見大衛。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7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烏利亞來了，大衛問約押好，也問兵好，又問爭戰的事怎樣。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8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大衛對烏利亞說：「你回家去，洗洗腳吧！」烏利亞出了王宮，隨後王送他一份食物。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9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烏利亞卻和他主人的僕人一同睡在宮門外，沒有回家去。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10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有人告訴大衛說：「烏利亞沒有回家去。」大衛就問烏利亞說：「你從遠路上來，為什麼不回家去呢？」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11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烏利亞對大衛說：「約櫃和以色列與猶大兵都住在棚裡，我主約押和我主*的僕人都在田野安營，我豈可回家吃喝，與妻子同寢呢？我敢在王面前起誓*：我決不行這事！」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12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大衛吩咐烏利亞說：「你今日仍住在這裡，明日我打發你去。」於是烏利亞那日和次日住在耶路撒冷。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13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大衛召了烏利亞來，叫他在自己面前吃喝，使他喝醉。到了晚上，烏利亞出去與他主的僕人一同住宿，還沒有回到家裡去。</a:t>
            </a:r>
            <a:b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謀殺烏利亞</a:t>
            </a:r>
            <a:b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14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次日早晨，大衛寫信於約押，交烏利亞隨手帶去，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15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信內寫著說：「要派烏利亞前進，到陣勢極險之處，你們便退後，使他被殺。」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16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約押圍城的時候，知道敵人那裡有勇士，便將烏利亞派在那裡。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17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城裡的人出來和約押打仗，大衛的僕人中有幾個被殺的，赫人烏利亞也死了。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18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於是，約押差人去將爭戰的一切事告訴大衛，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19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又囑咐使者說：「你把爭戰的一切事對王說完了，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20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王若發怒，問你說：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『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你們打仗為什麼挨近城牆呢？豈不知敵人必從城上射箭嗎？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21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從前打死耶路比設*兒子亞比米勒的是誰呢？豈不是一個婦人從城上拋下一塊上磨石來，打在他身上，他就死在提備斯嗎？你們為什麼挨近城牆呢？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』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你就說：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『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王的僕人赫人烏利亞也死了。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』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」</a:t>
            </a:r>
            <a:b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22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使者起身，來見大衛，照著約押所吩咐他的話奏告大衛。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23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使者對大衛說：「敵人強過我們，出到郊野與我們打仗。我們追殺他們，直到城門口。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24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射箭的從城上射王的僕人，射死幾個，赫人烏利亞也死了。」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25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王向使者說：「你告訴約押說：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『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不要因這事愁悶，刀劍或吞滅這人或吞滅那人，沒有一定的。你只管竭力攻城，將城傾覆。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』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可以用這話勉勵約押。」</a:t>
            </a:r>
            <a:b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娶拔示巴</a:t>
            </a:r>
            <a:b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26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烏利亞的妻聽見丈夫烏利亞死了，就為他哀哭。</a:t>
            </a:r>
            <a:r>
              <a:rPr lang="en-US" altLang="zh-TW" sz="1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27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哀哭的日子過了，大衛差人將她接到宮裡，她就做了大衛的妻，給大衛生了一個兒子。但大衛所行的這事，耶和華甚不喜悅。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BE751E-F45F-41EE-BA8A-72EF1D89D6E6}"/>
              </a:ext>
            </a:extLst>
          </p:cNvPr>
          <p:cNvSpPr/>
          <p:nvPr/>
        </p:nvSpPr>
        <p:spPr>
          <a:xfrm>
            <a:off x="6303146" y="243512"/>
            <a:ext cx="569058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 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耶和華</a:t>
            </a:r>
            <a:r>
              <a:rPr lang="zh-TW" alt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差遣拿單去見大衛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。拿單到了大衛那裡，對他說：「在一座城裡有兩個人，一個是富戶，一個是窮人。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富戶有許多牛群羊群。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3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窮人除了所買來養活的一隻小母羊羔之外，別無所有。羊羔在他家裡和他兒女一同長大，吃他所吃的，喝他所喝的，睡在他懷中，在他看來如同女兒一樣。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4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有一客人來到這富戶家裡，富戶捨不得從自己的牛群羊群中取一隻預備給客人吃，卻取了那窮人的羊羔，預備給客人吃。」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大衛就甚惱怒那人，對拿單說：「我指著永生的耶和華起誓：行這事的人該死！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6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他必償還羊羔四倍，因為他行這事，沒有憐恤的心。」</a:t>
            </a:r>
          </a:p>
          <a:p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明斥其罪</a:t>
            </a:r>
          </a:p>
          <a:p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7 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拿單對大衛說：「你就是那人！耶和華以色列的神如此說：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『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我膏你做以色列的王，救你脫離掃羅的手。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8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我將你主人的家業賜給你，將你主人的妻交在你懷裡，又將以色列和猶大家賜給你。你若還以為不足，我早就加倍地賜給你。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9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你為什麼藐視耶和華的命令，行他眼中看為惡的事呢？你藉亞捫人的刀殺害赫人烏利亞，又娶了他的妻為妻。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10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你既藐視我，娶了赫人烏利亞的妻為妻，所以刀劍必永不離開你的家。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』11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耶和華如此說：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『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我必從你家中興起禍患攻擊你。我必在你眼前把你的妃嬪賜給別人，他在日光之下就與她們同寢。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12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你在暗中行這事，我卻要在以色列眾人面前，日光之下，報應你。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』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」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13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大衛對拿單說：「我得罪耶和華了！」拿單說：「耶和華已經除掉你的罪，你必不至於死。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14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只是你行這事，叫耶和華的仇敵大得褻瀆的機會，故此，你所得的孩子必定要死。」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15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拿單就回家去了。</a:t>
            </a:r>
          </a:p>
          <a:p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大衛子遘疾致死</a:t>
            </a:r>
          </a:p>
          <a:p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耶和華擊打烏利亞妻給大衛所生的孩子，使他得重病。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16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所以大衛為這孩子懇求神，而且禁食，進入內室，終夜躺在地上。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17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他家中的老臣來到他旁邊，要把他從地上扶起來，他卻不肯起來，也不同他們吃飯。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18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到第七日，孩子死了。大衛的臣僕不敢告訴他孩子死了，因他們說：「孩子還活著的時候，我們勸他，他尚且不肯聽我們的話；若告訴他孩子死了，豈不更加憂傷嗎？」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19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大衛見臣僕彼此低聲說話，就知道孩子死了，問臣僕說：「孩子死了嗎？」他們說：「死了。」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20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大衛就從地上起來，沐浴，抹膏，換了衣裳，進耶和華的殿敬拜。然後回宮，吩咐人擺飯，他便吃了。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21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臣僕問他說：「你所行的是什麼意思？孩子活著的時候，你禁食哭泣。孩子死了，你倒起來吃飯。」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22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大衛說：「孩子還活著，我禁食哭泣。因為我想，或者耶和華憐恤我，使孩子不死也未可知。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23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孩子死了，我何必禁食，我豈能使他返回呢？我必往他那裡去，他卻不能回我這裡來。」</a:t>
            </a:r>
          </a:p>
          <a:p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 所羅門生</a:t>
            </a:r>
          </a:p>
          <a:p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24 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大衛安慰他的妻拔示巴，與她同寢，她就生了兒子，給他起名叫所羅門。耶和華也喜愛他，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25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就藉先知拿單賜他一個名字，叫耶底底亞，因為耶和華愛他。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1EFA5-6CB7-47DC-9679-3B99CC154D81}"/>
              </a:ext>
            </a:extLst>
          </p:cNvPr>
          <p:cNvSpPr txBox="1"/>
          <p:nvPr/>
        </p:nvSpPr>
        <p:spPr>
          <a:xfrm>
            <a:off x="2429522" y="-48854"/>
            <a:ext cx="2102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另一种争战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2EFDB6C8-AC0B-463B-9F2D-BA051F00BB48}"/>
              </a:ext>
            </a:extLst>
          </p:cNvPr>
          <p:cNvSpPr/>
          <p:nvPr/>
        </p:nvSpPr>
        <p:spPr>
          <a:xfrm rot="16200000">
            <a:off x="2910682" y="-1991390"/>
            <a:ext cx="369332" cy="5342879"/>
          </a:xfrm>
          <a:prstGeom prst="rightBrace">
            <a:avLst>
              <a:gd name="adj1" fmla="val 94398"/>
              <a:gd name="adj2" fmla="val 50000"/>
            </a:avLst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27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311F-BC70-450F-A08C-B6E58E9D6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约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16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7-11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A95A3-3642-4D31-B2D4-69F3BD526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7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然而我將真情告訴你們，我去是於你們有益的。我若不去，保惠師就不到你們這裡來；我若去，就差他來。</a:t>
            </a:r>
            <a:r>
              <a:rPr lang="en-US" altLang="zh-TW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8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他既來了，就要叫世人為罪、為義、為審判，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自己責備自己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r>
              <a:rPr lang="en-US" altLang="zh-TW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9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為罪，是因他們不信我；</a:t>
            </a:r>
            <a:r>
              <a:rPr lang="en-US" altLang="zh-TW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10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為義，是因我往父那裡去，你們就不再見我；</a:t>
            </a:r>
            <a:r>
              <a:rPr lang="en-US" altLang="zh-TW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11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為審判，是因這世界的王受了審判。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7713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FE893-4A4B-4D36-B00D-1E3B1F062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3461"/>
          </a:xfrm>
        </p:spPr>
        <p:txBody>
          <a:bodyPr/>
          <a:lstStyle/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詩篇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51</a:t>
            </a:r>
            <a:endParaRPr 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573EC-DAA0-4389-ABD5-AF3B2DE3A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18586"/>
            <a:ext cx="10853691" cy="547752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大衛與拔示巴同室以後，先知拿單來見他。他作這詩，交於伶長。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​</a:t>
            </a: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神啊，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按你的慈愛憐恤我，按你豐盛的慈悲塗抹我的過犯！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將我的罪孽洗除淨盡，並潔除我的罪！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3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因為我知道我的過犯，我的罪常在我面前。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我向你犯罪，唯獨得罪了你，在你眼前行了這惡，以致你責備我的時候顯為公義，判斷我的時候顯為清正。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5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我是在罪孽裡生的，在我母親懷胎的時候就有了罪。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6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你所喜愛的是內裡誠實，你在我隱密處必使我得智慧。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7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用牛膝草潔淨我，我就乾淨；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洗滌我，我就比雪更白。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8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使我得聽歡喜快樂的聲音，使你所壓傷的骨頭可以踴躍。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9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掩面不看我的罪，塗抹我一切的罪孽。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10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神啊，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為我造清潔的心，使我裡面重新有正直*的靈。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11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不要丟棄我，使我離開你的面，不要從我收回你的聖靈。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12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使我仍得救恩之樂，賜我樂意的靈扶持我。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13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我就把你的道指教有過犯的人，罪人必歸順你。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14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神啊，你是拯救我的神，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救我脫離流人血的罪，我的舌頭就高聲歌唱你的公義。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15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主啊，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使我嘴唇張開，我的口便傳揚讚美你的話。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16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你本不喜愛祭物，若喜愛，我就獻上，燔祭你也不喜悅。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17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神所要的祭就是憂傷的靈，神啊，憂傷痛悔的心，你必不輕看。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18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求你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隨你的美意善待錫安，建造耶路撒冷的城牆。</a:t>
            </a:r>
            <a:b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TW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19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 那時，你必喜愛公義的祭和燔祭，並全牲的燔祭。那時，人必將公牛獻在你壇上。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E07F71-6ECC-4911-B8DE-1732B6FC59CF}"/>
              </a:ext>
            </a:extLst>
          </p:cNvPr>
          <p:cNvSpPr txBox="1"/>
          <p:nvPr/>
        </p:nvSpPr>
        <p:spPr>
          <a:xfrm>
            <a:off x="8105312" y="365125"/>
            <a:ext cx="1091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11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10609060101010101" pitchFamily="49" charset="-122"/>
                <a:ea typeface="KaiTi" panose="02010609060101010101" pitchFamily="49" charset="-122"/>
              </a:rPr>
              <a:t>求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451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6355</Words>
  <Application>Microsoft Office PowerPoint</Application>
  <PresentationFormat>Widescreen</PresentationFormat>
  <Paragraphs>99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KaiTi</vt:lpstr>
      <vt:lpstr>Arial</vt:lpstr>
      <vt:lpstr>Calibri</vt:lpstr>
      <vt:lpstr>Calibri Light</vt:lpstr>
      <vt:lpstr>Office Theme</vt:lpstr>
      <vt:lpstr>重大新聞三則</vt:lpstr>
      <vt:lpstr>黑洞　                 Supernova(2022)</vt:lpstr>
      <vt:lpstr>詩篇51</vt:lpstr>
      <vt:lpstr>詩篇51</vt:lpstr>
      <vt:lpstr>詩篇51</vt:lpstr>
      <vt:lpstr>撒下7：1-17</vt:lpstr>
      <vt:lpstr>PowerPoint Presentation</vt:lpstr>
      <vt:lpstr>约16：7-11</vt:lpstr>
      <vt:lpstr>詩篇51</vt:lpstr>
      <vt:lpstr>詩篇51</vt:lpstr>
      <vt:lpstr>詩篇51</vt:lpstr>
      <vt:lpstr>אֵזוֹב  牛膝草</vt:lpstr>
      <vt:lpstr>Not （א）in the door: 不在門裏面－流浪</vt:lpstr>
      <vt:lpstr>英文　A－－א</vt:lpstr>
      <vt:lpstr>PowerPoint Presentation</vt:lpstr>
      <vt:lpstr>PowerPoint Presentation</vt:lpstr>
      <vt:lpstr>詩篇51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重大新聞兩則</dc:title>
  <dc:creator>TAIYAN ZHANG</dc:creator>
  <cp:lastModifiedBy>TAIYAN ZHANG</cp:lastModifiedBy>
  <cp:revision>2</cp:revision>
  <dcterms:created xsi:type="dcterms:W3CDTF">2020-09-06T16:54:21Z</dcterms:created>
  <dcterms:modified xsi:type="dcterms:W3CDTF">2020-09-06T17:23:11Z</dcterms:modified>
</cp:coreProperties>
</file>