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91" r:id="rId3"/>
    <p:sldId id="292" r:id="rId4"/>
    <p:sldId id="293" r:id="rId5"/>
    <p:sldId id="283" r:id="rId6"/>
    <p:sldId id="294" r:id="rId7"/>
    <p:sldId id="295" r:id="rId8"/>
    <p:sldId id="296" r:id="rId9"/>
    <p:sldId id="297" r:id="rId10"/>
    <p:sldId id="277" r:id="rId11"/>
    <p:sldId id="298" r:id="rId12"/>
    <p:sldId id="299" r:id="rId13"/>
    <p:sldId id="300" r:id="rId14"/>
    <p:sldId id="30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8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39495" y="102122"/>
            <a:ext cx="7709162" cy="21544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跟隨他的腳蹤行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》10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日課程</a:t>
            </a:r>
            <a:endParaRPr lang="en-US" altLang="zh-CN" sz="40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7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複習</a:t>
            </a:r>
            <a:r>
              <a:rPr lang="zh-CN" altLang="en-US" sz="47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</a:t>
            </a:r>
            <a:endParaRPr lang="en-US" altLang="zh-CN" sz="47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7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</a:t>
            </a:r>
            <a:r>
              <a:rPr lang="zh-CN" altLang="en-US" sz="47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zh-CN" altLang="en-US" sz="47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次遊行佈道以前的行蹤</a:t>
            </a:r>
            <a:endParaRPr lang="en-US" sz="4700" b="1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439" y="2472690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課程內容：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252" y="3519819"/>
            <a:ext cx="12111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耶穌基督三年半事工分段圖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en-US" altLang="zh-CN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個逾越節</a:t>
            </a:r>
            <a:endParaRPr lang="en-US" altLang="zh-CN" sz="4000" dirty="0" smtClean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起複習：耶穌的腳蹤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一點討論：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三位一體、基督論、救恩論</a:t>
            </a:r>
            <a:endParaRPr lang="en-US" altLang="zh-CN" sz="4000" b="1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126095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討論： 三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位一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體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(3 persons in One Substance)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697" y="990883"/>
            <a:ext cx="1309654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三位一體：</a:t>
            </a:r>
            <a:r>
              <a:rPr lang="zh-CN" altLang="en-US" sz="4000" b="1" dirty="0">
                <a:solidFill>
                  <a:schemeClr val="bg1"/>
                </a:solidFill>
              </a:rPr>
              <a:t>三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個位格不相混，一個本體不相分</a:t>
            </a:r>
            <a:endParaRPr lang="en-US" altLang="zh-CN" sz="4000" b="1" dirty="0">
              <a:solidFill>
                <a:schemeClr val="bg1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</a:rPr>
              <a:t>“似非而是”的無法被證明的奧秘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—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[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反合性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]</a:t>
            </a:r>
            <a:endParaRPr lang="en-US" altLang="zh-CN" sz="4000" b="1" dirty="0">
              <a:solidFill>
                <a:schemeClr val="bg1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>
                <a:solidFill>
                  <a:schemeClr val="bg1"/>
                </a:solidFill>
              </a:rPr>
              <a:t>比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較好的類比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: </a:t>
            </a:r>
            <a:r>
              <a:rPr lang="zh-CN" altLang="en-US" sz="4000" b="1" dirty="0">
                <a:solidFill>
                  <a:srgbClr val="FFC000"/>
                </a:solidFill>
              </a:rPr>
              <a:t>記憶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力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(Memory) + 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理解力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(Understanding) + 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意志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(Will)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zh-CN" sz="4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∞ + ∞ + ∞ =  ∞</a:t>
            </a:r>
            <a:endParaRPr lang="en-US" altLang="zh-CN" sz="4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00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118705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三、討論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續一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):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基督論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(2 natures in one person)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0424" y="2034592"/>
            <a:ext cx="130965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基督論：耶穌是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100%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的神，也是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100%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的人。</a:t>
            </a:r>
            <a:endParaRPr lang="en-US" altLang="zh-CN" sz="40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97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80538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 討論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續二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):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救恩論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神的福音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697" y="990883"/>
            <a:ext cx="1152345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救恩論：上帝無條件的恩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典。永不失落的救恩。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</a:rPr>
              <a:t>人全然敗壞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: </a:t>
            </a:r>
            <a:r>
              <a:rPr lang="zh-CN" altLang="en-US" sz="4000" dirty="0" smtClean="0">
                <a:solidFill>
                  <a:schemeClr val="bg1"/>
                </a:solidFill>
              </a:rPr>
              <a:t>我覺得我那裡好，我哪裡就需要拯救。</a:t>
            </a:r>
            <a:endParaRPr lang="en-US" altLang="zh-CN" sz="4000" dirty="0" smtClean="0">
              <a:solidFill>
                <a:schemeClr val="bg1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</a:rPr>
              <a:t>上帝主動施恩：</a:t>
            </a:r>
            <a:r>
              <a:rPr lang="zh-CN" altLang="en-US" sz="4000" dirty="0">
                <a:solidFill>
                  <a:schemeClr val="bg1"/>
                </a:solidFill>
              </a:rPr>
              <a:t>救恩是上帝單方主動完成的工作，</a:t>
            </a:r>
            <a:r>
              <a:rPr lang="zh-CN" altLang="en-US" sz="4000" dirty="0" smtClean="0">
                <a:solidFill>
                  <a:schemeClr val="bg1"/>
                </a:solidFill>
              </a:rPr>
              <a:t>人只是因信承受白白的恩典。</a:t>
            </a:r>
            <a:endParaRPr lang="en-US" altLang="zh-CN" sz="4000" dirty="0" smtClean="0">
              <a:solidFill>
                <a:schemeClr val="bg1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</a:rPr>
              <a:t>信心是神所賜的，</a:t>
            </a:r>
            <a:r>
              <a:rPr lang="zh-CN" altLang="en-US" sz="4000" dirty="0" smtClean="0">
                <a:solidFill>
                  <a:schemeClr val="bg1"/>
                </a:solidFill>
              </a:rPr>
              <a:t>是人在被動中的回應，不是源頭。</a:t>
            </a:r>
            <a:r>
              <a:rPr lang="en-US" altLang="zh-CN" sz="4000" dirty="0" smtClean="0">
                <a:solidFill>
                  <a:schemeClr val="bg1"/>
                </a:solidFill>
              </a:rPr>
              <a:t>(</a:t>
            </a:r>
            <a:r>
              <a:rPr lang="zh-CN" altLang="en-US" sz="4000" dirty="0" smtClean="0">
                <a:solidFill>
                  <a:schemeClr val="bg1"/>
                </a:solidFill>
              </a:rPr>
              <a:t>似乎是人的表現，但實際是聖靈的感動</a:t>
            </a:r>
            <a:r>
              <a:rPr lang="en-US" altLang="zh-CN" sz="4000" dirty="0" smtClean="0">
                <a:solidFill>
                  <a:schemeClr val="bg1"/>
                </a:solidFill>
              </a:rPr>
              <a:t>)</a:t>
            </a: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>
                <a:solidFill>
                  <a:schemeClr val="bg1"/>
                </a:solidFill>
              </a:rPr>
              <a:t>得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救的確據：</a:t>
            </a:r>
            <a:r>
              <a:rPr lang="zh-CN" altLang="en-US" sz="4000" dirty="0">
                <a:solidFill>
                  <a:schemeClr val="bg1"/>
                </a:solidFill>
              </a:rPr>
              <a:t>仰</a:t>
            </a:r>
            <a:r>
              <a:rPr lang="zh-CN" altLang="en-US" sz="4000" dirty="0" smtClean="0">
                <a:solidFill>
                  <a:schemeClr val="bg1"/>
                </a:solidFill>
              </a:rPr>
              <a:t>望為我們的信心創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始</a:t>
            </a:r>
            <a:r>
              <a:rPr lang="zh-CN" altLang="en-US" sz="4000" dirty="0" smtClean="0">
                <a:solidFill>
                  <a:schemeClr val="bg1"/>
                </a:solidFill>
              </a:rPr>
              <a:t>成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終</a:t>
            </a:r>
            <a:r>
              <a:rPr lang="zh-CN" altLang="en-US" sz="4000" dirty="0" smtClean="0">
                <a:solidFill>
                  <a:schemeClr val="bg1"/>
                </a:solidFill>
              </a:rPr>
              <a:t>的耶穌。</a:t>
            </a:r>
            <a:endParaRPr lang="en-US" altLang="zh-CN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63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82782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 討論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Bonus: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預定論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神的福音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697" y="990883"/>
            <a:ext cx="115234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預定論：救恩的事情上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100%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神的工作，人毫無貢獻。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相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對的就是神人合作說。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</a:rPr>
              <a:t>希伯來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6: 4-10 </a:t>
            </a:r>
            <a:r>
              <a:rPr lang="zh-CN" altLang="en-US" sz="4000" dirty="0" smtClean="0">
                <a:solidFill>
                  <a:schemeClr val="bg1"/>
                </a:solidFill>
              </a:rPr>
              <a:t>。</a:t>
            </a:r>
            <a:endParaRPr lang="en-US" altLang="zh-CN" sz="4000" dirty="0" smtClean="0">
              <a:solidFill>
                <a:schemeClr val="bg1"/>
              </a:solidFill>
            </a:endParaRPr>
          </a:p>
          <a:p>
            <a:r>
              <a:rPr lang="en-US" altLang="zh-CN" sz="4000" b="1" dirty="0" smtClean="0">
                <a:solidFill>
                  <a:schemeClr val="bg1"/>
                </a:solidFill>
              </a:rPr>
              <a:t>2.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基督教對人罪惡的認知是空前的。</a:t>
            </a:r>
            <a:endParaRPr lang="en-US" altLang="zh-CN" sz="40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8097" y="3711922"/>
            <a:ext cx="115234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</a:rPr>
              <a:t>任何否認預定論的說法或企圖，都是試圖在神全然的恩典中分一杯羮，是神人合作說的變相。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zh-CN" altLang="en-US" sz="4000" b="1" dirty="0">
                <a:solidFill>
                  <a:schemeClr val="bg1"/>
                </a:solidFill>
              </a:rPr>
              <a:t>我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們覺得我們在神的救恩中還有什麼貢獻，那就是我們仍需拯救的地方。</a:t>
            </a:r>
            <a:endParaRPr lang="en-US" altLang="zh-CN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24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724614"/>
            <a:ext cx="83920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人全然的敗壞：認罪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悔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改是一種能力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697" y="3019189"/>
            <a:ext cx="115234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上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帝主動施恩：主動事奉是一種能力</a:t>
            </a:r>
            <a:endParaRPr lang="en-US" altLang="zh-CN" sz="4000" b="1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70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9333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複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習一：四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福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音的特殊地位：  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承先啟後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697" y="971418"/>
            <a:ext cx="114002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b="1" dirty="0" smtClean="0">
                <a:solidFill>
                  <a:schemeClr val="bg1"/>
                </a:solidFill>
              </a:rPr>
              <a:t>1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、承前：整本舊約的重點都是為了預言基督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en-US" altLang="zh-CN" sz="4000" b="1" dirty="0" smtClean="0">
                <a:solidFill>
                  <a:schemeClr val="bg1"/>
                </a:solidFill>
              </a:rPr>
              <a:t>2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、福音書：“道成肉身的</a:t>
            </a:r>
            <a:r>
              <a:rPr lang="zh-CN" altLang="en-US" sz="4000" b="1" dirty="0">
                <a:solidFill>
                  <a:schemeClr val="bg1"/>
                </a:solidFill>
              </a:rPr>
              <a:t>基督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” （不是傳記）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3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、啟後：耶穌基督的身體的建造</a:t>
            </a:r>
            <a:endParaRPr lang="en-US" altLang="zh-CN" sz="4000" b="1" dirty="0" smtClean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127" y="3546765"/>
            <a:ext cx="118133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</a:rPr>
              <a:t>聖</a:t>
            </a:r>
            <a:r>
              <a:rPr lang="zh-CN" altLang="en-US" sz="6000" b="1" dirty="0" smtClean="0">
                <a:solidFill>
                  <a:schemeClr val="bg1"/>
                </a:solidFill>
              </a:rPr>
              <a:t>經正典的標誌：</a:t>
            </a:r>
            <a:r>
              <a:rPr lang="zh-CN" altLang="en-US" sz="6000" b="1" dirty="0" smtClean="0">
                <a:solidFill>
                  <a:srgbClr val="FFC000"/>
                </a:solidFill>
              </a:rPr>
              <a:t>耶</a:t>
            </a:r>
            <a:r>
              <a:rPr lang="zh-CN" altLang="en-US" sz="6000" b="1" dirty="0">
                <a:solidFill>
                  <a:srgbClr val="FFC000"/>
                </a:solidFill>
              </a:rPr>
              <a:t>穌基督</a:t>
            </a:r>
            <a:r>
              <a:rPr lang="zh-CN" altLang="en-US" sz="6000" b="1" dirty="0">
                <a:solidFill>
                  <a:schemeClr val="bg1"/>
                </a:solidFill>
              </a:rPr>
              <a:t>為中</a:t>
            </a:r>
            <a:r>
              <a:rPr lang="zh-CN" altLang="en-US" sz="6000" b="1" dirty="0" smtClean="0">
                <a:solidFill>
                  <a:schemeClr val="bg1"/>
                </a:solidFill>
              </a:rPr>
              <a:t>心</a:t>
            </a:r>
            <a:endParaRPr lang="en-US" altLang="zh-CN" sz="6000" b="1" dirty="0" smtClean="0">
              <a:solidFill>
                <a:schemeClr val="bg1"/>
              </a:solidFill>
            </a:endParaRPr>
          </a:p>
          <a:p>
            <a:pPr algn="ctr"/>
            <a:r>
              <a:rPr lang="zh-CN" altLang="en-US" sz="6000" b="1" dirty="0" smtClean="0">
                <a:solidFill>
                  <a:schemeClr val="bg1"/>
                </a:solidFill>
              </a:rPr>
              <a:t>神旨意的中心：</a:t>
            </a:r>
            <a:r>
              <a:rPr lang="zh-CN" altLang="en-US" sz="6000" b="1" dirty="0" smtClean="0">
                <a:solidFill>
                  <a:srgbClr val="FFC000"/>
                </a:solidFill>
              </a:rPr>
              <a:t>基督和祂的教會</a:t>
            </a:r>
            <a:endParaRPr lang="en-US" sz="6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34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930" y="0"/>
            <a:ext cx="73661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複習二：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讀福音書的“竅門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”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endParaRPr lang="zh-TW" altLang="en-US" sz="4000" b="1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9222" y="707886"/>
            <a:ext cx="116128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zh-CN" altLang="en-US" sz="4000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邀請基督與我們一起走過他走過的地方</a:t>
            </a:r>
            <a:endParaRPr lang="zh-TW" altLang="en-US" sz="4000" b="1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302" y="1415772"/>
            <a:ext cx="3627079" cy="536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37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302" y="0"/>
            <a:ext cx="4584459" cy="677949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13" name="Curved Right Arrow 12"/>
          <p:cNvSpPr/>
          <p:nvPr/>
        </p:nvSpPr>
        <p:spPr>
          <a:xfrm>
            <a:off x="4929446" y="1712421"/>
            <a:ext cx="374073" cy="3217026"/>
          </a:xfrm>
          <a:prstGeom prst="curvedRightArrow">
            <a:avLst/>
          </a:prstGeom>
          <a:solidFill>
            <a:srgbClr val="FF0000"/>
          </a:solidFill>
          <a:ln>
            <a:solidFill>
              <a:srgbClr val="004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5291049" y="4530436"/>
            <a:ext cx="124692" cy="32419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374177" y="4605251"/>
            <a:ext cx="83127" cy="24938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3798916" y="4929447"/>
            <a:ext cx="1554479" cy="14214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/>
          <p:nvPr/>
        </p:nvCxnSpPr>
        <p:spPr>
          <a:xfrm rot="5400000" flipH="1" flipV="1">
            <a:off x="2217419" y="3152603"/>
            <a:ext cx="4638503" cy="1758140"/>
          </a:xfrm>
          <a:prstGeom prst="curvedConnector3">
            <a:avLst>
              <a:gd name="adj1" fmla="val 37993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rved Right Arrow 29"/>
          <p:cNvSpPr/>
          <p:nvPr/>
        </p:nvSpPr>
        <p:spPr>
          <a:xfrm flipH="1">
            <a:off x="5486398" y="1712421"/>
            <a:ext cx="290946" cy="2892830"/>
          </a:xfrm>
          <a:prstGeom prst="curvedRightArrow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Curved Connector 31"/>
          <p:cNvCxnSpPr/>
          <p:nvPr/>
        </p:nvCxnSpPr>
        <p:spPr>
          <a:xfrm rot="5400000" flipH="1" flipV="1">
            <a:off x="4166753" y="3144291"/>
            <a:ext cx="2568633" cy="70657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26773" y="1476989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拿撒勒</a:t>
            </a:r>
            <a:endParaRPr 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712423" y="5935426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去埃及</a:t>
            </a:r>
            <a:endParaRPr lang="en-US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1580247" y="43113"/>
            <a:ext cx="209382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</a:rPr>
              <a:t>拿撒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勒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伯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利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恒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路撒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伯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利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恒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埃及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拿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勒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路撒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拿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撒勒</a:t>
            </a:r>
            <a:endParaRPr lang="en-US" altLang="zh-CN" sz="28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06535" y="6289521"/>
            <a:ext cx="4039992" cy="523220"/>
          </a:xfrm>
          <a:prstGeom prst="rect">
            <a:avLst/>
          </a:prstGeom>
          <a:solidFill>
            <a:srgbClr val="150575"/>
          </a:solidFill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</a:t>
            </a:r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穌出生、童</a:t>
            </a:r>
            <a:r>
              <a:rPr lang="zh-CN" alt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年</a:t>
            </a:r>
            <a:r>
              <a:rPr lang="en-US" altLang="zh-CN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—30</a:t>
            </a:r>
            <a:r>
              <a:rPr lang="zh-CN" alt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歲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45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62069"/>
            <a:ext cx="117112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複習三：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穌基督三年半事工分段圖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(</a:t>
            </a:r>
            <a:r>
              <a:rPr lang="zh-CN" altLang="en-US" sz="28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加了</a:t>
            </a:r>
            <a:r>
              <a:rPr lang="en-US" altLang="zh-CN" sz="28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Dr. </a:t>
            </a:r>
            <a:r>
              <a:rPr lang="en-US" altLang="zh-CN" sz="2800" b="1" dirty="0" err="1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Scroggie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endParaRPr lang="en-US" sz="4000" dirty="0">
              <a:solidFill>
                <a:srgbClr val="FFC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48886" y="769955"/>
            <a:ext cx="11572239" cy="5947388"/>
            <a:chOff x="448886" y="769955"/>
            <a:chExt cx="11572239" cy="594738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8886" y="769955"/>
              <a:ext cx="11572239" cy="5947388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630417" y="6348011"/>
              <a:ext cx="837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</a:rPr>
                <a:t>約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2:13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778127" y="6348011"/>
              <a:ext cx="837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</a:rPr>
                <a:t>約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5:1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925837" y="6348011"/>
              <a:ext cx="837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</a:rPr>
                <a:t>約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6:4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687007" y="6348011"/>
              <a:ext cx="10154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</a:rPr>
                <a:t>約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11:55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685905" y="2901142"/>
            <a:ext cx="773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r>
              <a:rPr lang="zh-CN" altLang="en-US" dirty="0" smtClean="0"/>
              <a:t>個月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08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302" y="0"/>
            <a:ext cx="4584459" cy="677949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3" name="TextBox 32"/>
          <p:cNvSpPr txBox="1"/>
          <p:nvPr/>
        </p:nvSpPr>
        <p:spPr>
          <a:xfrm>
            <a:off x="5126773" y="1476989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拿撒勒</a:t>
            </a:r>
            <a:endParaRPr 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712423" y="5935426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去埃及</a:t>
            </a:r>
            <a:endParaRPr lang="en-US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480291" y="43113"/>
            <a:ext cx="319378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</a:rPr>
              <a:t>拿撒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勒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約旦河東的伯大尼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猶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大曠野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約旦河東的伯大尼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河附近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加利利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迦拿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</a:rPr>
              <a:t>迦百農</a:t>
            </a:r>
            <a:endParaRPr lang="en-US" altLang="zh-CN" sz="2800" b="1" dirty="0">
              <a:solidFill>
                <a:schemeClr val="bg1"/>
              </a:solidFill>
            </a:endParaRPr>
          </a:p>
        </p:txBody>
      </p:sp>
      <p:cxnSp>
        <p:nvCxnSpPr>
          <p:cNvPr id="4" name="Curved Connector 3"/>
          <p:cNvCxnSpPr>
            <a:stCxn id="40" idx="4"/>
            <a:endCxn id="10" idx="0"/>
          </p:cNvCxnSpPr>
          <p:nvPr/>
        </p:nvCxnSpPr>
        <p:spPr>
          <a:xfrm rot="16200000" flipH="1">
            <a:off x="4873928" y="2604552"/>
            <a:ext cx="2369135" cy="800988"/>
          </a:xfrm>
          <a:prstGeom prst="curvedConnector3">
            <a:avLst>
              <a:gd name="adj1" fmla="val 50000"/>
            </a:avLst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409113" y="3979111"/>
            <a:ext cx="1627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200" b="1" dirty="0">
                <a:sym typeface="Wingdings" panose="05000000000000000000" pitchFamily="2" charset="2"/>
              </a:rPr>
              <a:t>約旦河東的伯大尼</a:t>
            </a:r>
            <a:endParaRPr lang="en-US" sz="1200" dirty="0"/>
          </a:p>
        </p:txBody>
      </p:sp>
      <p:sp>
        <p:nvSpPr>
          <p:cNvPr id="10" name="Flowchart: Connector 9"/>
          <p:cNvSpPr/>
          <p:nvPr/>
        </p:nvSpPr>
        <p:spPr>
          <a:xfrm>
            <a:off x="6409113" y="4189614"/>
            <a:ext cx="99752" cy="66496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6136969" y="4114800"/>
            <a:ext cx="261206" cy="10391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 rot="16200000" flipV="1">
            <a:off x="5030441" y="2664372"/>
            <a:ext cx="2294318" cy="606539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874328" y="1476989"/>
            <a:ext cx="360217" cy="48112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reeform 35"/>
          <p:cNvSpPr/>
          <p:nvPr/>
        </p:nvSpPr>
        <p:spPr>
          <a:xfrm>
            <a:off x="5496594" y="3963183"/>
            <a:ext cx="729639" cy="1867964"/>
          </a:xfrm>
          <a:custGeom>
            <a:avLst/>
            <a:gdLst>
              <a:gd name="connsiteX0" fmla="*/ 465513 w 498764"/>
              <a:gd name="connsiteY0" fmla="*/ 1988 h 1232629"/>
              <a:gd name="connsiteX1" fmla="*/ 440575 w 498764"/>
              <a:gd name="connsiteY1" fmla="*/ 43552 h 1232629"/>
              <a:gd name="connsiteX2" fmla="*/ 423949 w 498764"/>
              <a:gd name="connsiteY2" fmla="*/ 85115 h 1232629"/>
              <a:gd name="connsiteX3" fmla="*/ 407324 w 498764"/>
              <a:gd name="connsiteY3" fmla="*/ 101741 h 1232629"/>
              <a:gd name="connsiteX4" fmla="*/ 365760 w 498764"/>
              <a:gd name="connsiteY4" fmla="*/ 151617 h 1232629"/>
              <a:gd name="connsiteX5" fmla="*/ 332509 w 498764"/>
              <a:gd name="connsiteY5" fmla="*/ 168242 h 1232629"/>
              <a:gd name="connsiteX6" fmla="*/ 299258 w 498764"/>
              <a:gd name="connsiteY6" fmla="*/ 201493 h 1232629"/>
              <a:gd name="connsiteX7" fmla="*/ 274320 w 498764"/>
              <a:gd name="connsiteY7" fmla="*/ 251370 h 1232629"/>
              <a:gd name="connsiteX8" fmla="*/ 257695 w 498764"/>
              <a:gd name="connsiteY8" fmla="*/ 309559 h 1232629"/>
              <a:gd name="connsiteX9" fmla="*/ 249382 w 498764"/>
              <a:gd name="connsiteY9" fmla="*/ 434250 h 1232629"/>
              <a:gd name="connsiteX10" fmla="*/ 232756 w 498764"/>
              <a:gd name="connsiteY10" fmla="*/ 484126 h 1232629"/>
              <a:gd name="connsiteX11" fmla="*/ 224444 w 498764"/>
              <a:gd name="connsiteY11" fmla="*/ 509064 h 1232629"/>
              <a:gd name="connsiteX12" fmla="*/ 216131 w 498764"/>
              <a:gd name="connsiteY12" fmla="*/ 542315 h 1232629"/>
              <a:gd name="connsiteX13" fmla="*/ 199506 w 498764"/>
              <a:gd name="connsiteY13" fmla="*/ 567253 h 1232629"/>
              <a:gd name="connsiteX14" fmla="*/ 157942 w 498764"/>
              <a:gd name="connsiteY14" fmla="*/ 650381 h 1232629"/>
              <a:gd name="connsiteX15" fmla="*/ 141316 w 498764"/>
              <a:gd name="connsiteY15" fmla="*/ 733508 h 1232629"/>
              <a:gd name="connsiteX16" fmla="*/ 99753 w 498764"/>
              <a:gd name="connsiteY16" fmla="*/ 775072 h 1232629"/>
              <a:gd name="connsiteX17" fmla="*/ 74815 w 498764"/>
              <a:gd name="connsiteY17" fmla="*/ 824948 h 1232629"/>
              <a:gd name="connsiteX18" fmla="*/ 49876 w 498764"/>
              <a:gd name="connsiteY18" fmla="*/ 866512 h 1232629"/>
              <a:gd name="connsiteX19" fmla="*/ 33251 w 498764"/>
              <a:gd name="connsiteY19" fmla="*/ 933013 h 1232629"/>
              <a:gd name="connsiteX20" fmla="*/ 24938 w 498764"/>
              <a:gd name="connsiteY20" fmla="*/ 982890 h 1232629"/>
              <a:gd name="connsiteX21" fmla="*/ 8313 w 498764"/>
              <a:gd name="connsiteY21" fmla="*/ 1016141 h 1232629"/>
              <a:gd name="connsiteX22" fmla="*/ 0 w 498764"/>
              <a:gd name="connsiteY22" fmla="*/ 1041079 h 1232629"/>
              <a:gd name="connsiteX23" fmla="*/ 8313 w 498764"/>
              <a:gd name="connsiteY23" fmla="*/ 1215646 h 1232629"/>
              <a:gd name="connsiteX24" fmla="*/ 24938 w 498764"/>
              <a:gd name="connsiteY24" fmla="*/ 1232272 h 1232629"/>
              <a:gd name="connsiteX25" fmla="*/ 74815 w 498764"/>
              <a:gd name="connsiteY25" fmla="*/ 1223959 h 1232629"/>
              <a:gd name="connsiteX26" fmla="*/ 99753 w 498764"/>
              <a:gd name="connsiteY26" fmla="*/ 1215646 h 1232629"/>
              <a:gd name="connsiteX27" fmla="*/ 157942 w 498764"/>
              <a:gd name="connsiteY27" fmla="*/ 1165770 h 1232629"/>
              <a:gd name="connsiteX28" fmla="*/ 174567 w 498764"/>
              <a:gd name="connsiteY28" fmla="*/ 1140832 h 1232629"/>
              <a:gd name="connsiteX29" fmla="*/ 191193 w 498764"/>
              <a:gd name="connsiteY29" fmla="*/ 1090955 h 1232629"/>
              <a:gd name="connsiteX30" fmla="*/ 207818 w 498764"/>
              <a:gd name="connsiteY30" fmla="*/ 1049392 h 1232629"/>
              <a:gd name="connsiteX31" fmla="*/ 232756 w 498764"/>
              <a:gd name="connsiteY31" fmla="*/ 982890 h 1232629"/>
              <a:gd name="connsiteX32" fmla="*/ 241069 w 498764"/>
              <a:gd name="connsiteY32" fmla="*/ 949639 h 1232629"/>
              <a:gd name="connsiteX33" fmla="*/ 249382 w 498764"/>
              <a:gd name="connsiteY33" fmla="*/ 924701 h 1232629"/>
              <a:gd name="connsiteX34" fmla="*/ 257695 w 498764"/>
              <a:gd name="connsiteY34" fmla="*/ 874824 h 1232629"/>
              <a:gd name="connsiteX35" fmla="*/ 266007 w 498764"/>
              <a:gd name="connsiteY35" fmla="*/ 849886 h 1232629"/>
              <a:gd name="connsiteX36" fmla="*/ 282633 w 498764"/>
              <a:gd name="connsiteY36" fmla="*/ 733508 h 1232629"/>
              <a:gd name="connsiteX37" fmla="*/ 299258 w 498764"/>
              <a:gd name="connsiteY37" fmla="*/ 583879 h 1232629"/>
              <a:gd name="connsiteX38" fmla="*/ 307571 w 498764"/>
              <a:gd name="connsiteY38" fmla="*/ 558941 h 1232629"/>
              <a:gd name="connsiteX39" fmla="*/ 324196 w 498764"/>
              <a:gd name="connsiteY39" fmla="*/ 534002 h 1232629"/>
              <a:gd name="connsiteX40" fmla="*/ 349135 w 498764"/>
              <a:gd name="connsiteY40" fmla="*/ 492439 h 1232629"/>
              <a:gd name="connsiteX41" fmla="*/ 365760 w 498764"/>
              <a:gd name="connsiteY41" fmla="*/ 442562 h 1232629"/>
              <a:gd name="connsiteX42" fmla="*/ 415636 w 498764"/>
              <a:gd name="connsiteY42" fmla="*/ 376061 h 1232629"/>
              <a:gd name="connsiteX43" fmla="*/ 432262 w 498764"/>
              <a:gd name="connsiteY43" fmla="*/ 326184 h 1232629"/>
              <a:gd name="connsiteX44" fmla="*/ 440575 w 498764"/>
              <a:gd name="connsiteY44" fmla="*/ 301246 h 1232629"/>
              <a:gd name="connsiteX45" fmla="*/ 457200 w 498764"/>
              <a:gd name="connsiteY45" fmla="*/ 201493 h 1232629"/>
              <a:gd name="connsiteX46" fmla="*/ 473826 w 498764"/>
              <a:gd name="connsiteY46" fmla="*/ 151617 h 1232629"/>
              <a:gd name="connsiteX47" fmla="*/ 498764 w 498764"/>
              <a:gd name="connsiteY47" fmla="*/ 110053 h 1232629"/>
              <a:gd name="connsiteX48" fmla="*/ 465513 w 498764"/>
              <a:gd name="connsiteY48" fmla="*/ 1988 h 1232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498764" h="1232629">
                <a:moveTo>
                  <a:pt x="465513" y="1988"/>
                </a:moveTo>
                <a:cubicBezTo>
                  <a:pt x="455815" y="-9095"/>
                  <a:pt x="447801" y="29101"/>
                  <a:pt x="440575" y="43552"/>
                </a:cubicBezTo>
                <a:cubicBezTo>
                  <a:pt x="433902" y="56898"/>
                  <a:pt x="431352" y="72159"/>
                  <a:pt x="423949" y="85115"/>
                </a:cubicBezTo>
                <a:cubicBezTo>
                  <a:pt x="420061" y="91920"/>
                  <a:pt x="412220" y="95621"/>
                  <a:pt x="407324" y="101741"/>
                </a:cubicBezTo>
                <a:cubicBezTo>
                  <a:pt x="387883" y="126042"/>
                  <a:pt x="393401" y="131874"/>
                  <a:pt x="365760" y="151617"/>
                </a:cubicBezTo>
                <a:cubicBezTo>
                  <a:pt x="355676" y="158820"/>
                  <a:pt x="343593" y="162700"/>
                  <a:pt x="332509" y="168242"/>
                </a:cubicBezTo>
                <a:cubicBezTo>
                  <a:pt x="321425" y="179326"/>
                  <a:pt x="303059" y="186286"/>
                  <a:pt x="299258" y="201493"/>
                </a:cubicBezTo>
                <a:cubicBezTo>
                  <a:pt x="289045" y="242348"/>
                  <a:pt x="299024" y="226666"/>
                  <a:pt x="274320" y="251370"/>
                </a:cubicBezTo>
                <a:cubicBezTo>
                  <a:pt x="269167" y="266829"/>
                  <a:pt x="259301" y="294298"/>
                  <a:pt x="257695" y="309559"/>
                </a:cubicBezTo>
                <a:cubicBezTo>
                  <a:pt x="253334" y="350986"/>
                  <a:pt x="255273" y="393013"/>
                  <a:pt x="249382" y="434250"/>
                </a:cubicBezTo>
                <a:cubicBezTo>
                  <a:pt x="246904" y="451599"/>
                  <a:pt x="238298" y="467501"/>
                  <a:pt x="232756" y="484126"/>
                </a:cubicBezTo>
                <a:cubicBezTo>
                  <a:pt x="229985" y="492439"/>
                  <a:pt x="226569" y="500563"/>
                  <a:pt x="224444" y="509064"/>
                </a:cubicBezTo>
                <a:cubicBezTo>
                  <a:pt x="221673" y="520148"/>
                  <a:pt x="220631" y="531814"/>
                  <a:pt x="216131" y="542315"/>
                </a:cubicBezTo>
                <a:cubicBezTo>
                  <a:pt x="212196" y="551498"/>
                  <a:pt x="203564" y="558124"/>
                  <a:pt x="199506" y="567253"/>
                </a:cubicBezTo>
                <a:cubicBezTo>
                  <a:pt x="161312" y="653189"/>
                  <a:pt x="206982" y="584994"/>
                  <a:pt x="157942" y="650381"/>
                </a:cubicBezTo>
                <a:cubicBezTo>
                  <a:pt x="157932" y="650453"/>
                  <a:pt x="151558" y="719852"/>
                  <a:pt x="141316" y="733508"/>
                </a:cubicBezTo>
                <a:cubicBezTo>
                  <a:pt x="129560" y="749183"/>
                  <a:pt x="99753" y="775072"/>
                  <a:pt x="99753" y="775072"/>
                </a:cubicBezTo>
                <a:cubicBezTo>
                  <a:pt x="78858" y="837755"/>
                  <a:pt x="107044" y="760490"/>
                  <a:pt x="74815" y="824948"/>
                </a:cubicBezTo>
                <a:cubicBezTo>
                  <a:pt x="53233" y="868112"/>
                  <a:pt x="82349" y="834039"/>
                  <a:pt x="49876" y="866512"/>
                </a:cubicBezTo>
                <a:cubicBezTo>
                  <a:pt x="38341" y="901120"/>
                  <a:pt x="41276" y="888879"/>
                  <a:pt x="33251" y="933013"/>
                </a:cubicBezTo>
                <a:cubicBezTo>
                  <a:pt x="30236" y="949596"/>
                  <a:pt x="29781" y="966746"/>
                  <a:pt x="24938" y="982890"/>
                </a:cubicBezTo>
                <a:cubicBezTo>
                  <a:pt x="21377" y="994759"/>
                  <a:pt x="13194" y="1004751"/>
                  <a:pt x="8313" y="1016141"/>
                </a:cubicBezTo>
                <a:cubicBezTo>
                  <a:pt x="4861" y="1024195"/>
                  <a:pt x="2771" y="1032766"/>
                  <a:pt x="0" y="1041079"/>
                </a:cubicBezTo>
                <a:cubicBezTo>
                  <a:pt x="2771" y="1099268"/>
                  <a:pt x="778" y="1157880"/>
                  <a:pt x="8313" y="1215646"/>
                </a:cubicBezTo>
                <a:cubicBezTo>
                  <a:pt x="9327" y="1223418"/>
                  <a:pt x="17161" y="1231300"/>
                  <a:pt x="24938" y="1232272"/>
                </a:cubicBezTo>
                <a:cubicBezTo>
                  <a:pt x="41663" y="1234363"/>
                  <a:pt x="58189" y="1226730"/>
                  <a:pt x="74815" y="1223959"/>
                </a:cubicBezTo>
                <a:cubicBezTo>
                  <a:pt x="83128" y="1221188"/>
                  <a:pt x="91916" y="1219565"/>
                  <a:pt x="99753" y="1215646"/>
                </a:cubicBezTo>
                <a:cubicBezTo>
                  <a:pt x="118556" y="1206245"/>
                  <a:pt x="147715" y="1181110"/>
                  <a:pt x="157942" y="1165770"/>
                </a:cubicBezTo>
                <a:cubicBezTo>
                  <a:pt x="163484" y="1157457"/>
                  <a:pt x="170509" y="1149961"/>
                  <a:pt x="174567" y="1140832"/>
                </a:cubicBezTo>
                <a:cubicBezTo>
                  <a:pt x="181685" y="1124817"/>
                  <a:pt x="184684" y="1107227"/>
                  <a:pt x="191193" y="1090955"/>
                </a:cubicBezTo>
                <a:cubicBezTo>
                  <a:pt x="196735" y="1077101"/>
                  <a:pt x="203530" y="1063684"/>
                  <a:pt x="207818" y="1049392"/>
                </a:cubicBezTo>
                <a:cubicBezTo>
                  <a:pt x="227428" y="984024"/>
                  <a:pt x="201691" y="1029488"/>
                  <a:pt x="232756" y="982890"/>
                </a:cubicBezTo>
                <a:cubicBezTo>
                  <a:pt x="235527" y="971806"/>
                  <a:pt x="237930" y="960624"/>
                  <a:pt x="241069" y="949639"/>
                </a:cubicBezTo>
                <a:cubicBezTo>
                  <a:pt x="243476" y="941214"/>
                  <a:pt x="247481" y="933255"/>
                  <a:pt x="249382" y="924701"/>
                </a:cubicBezTo>
                <a:cubicBezTo>
                  <a:pt x="253038" y="908247"/>
                  <a:pt x="254039" y="891278"/>
                  <a:pt x="257695" y="874824"/>
                </a:cubicBezTo>
                <a:cubicBezTo>
                  <a:pt x="259596" y="866270"/>
                  <a:pt x="264106" y="858440"/>
                  <a:pt x="266007" y="849886"/>
                </a:cubicBezTo>
                <a:cubicBezTo>
                  <a:pt x="272422" y="821016"/>
                  <a:pt x="279613" y="759685"/>
                  <a:pt x="282633" y="733508"/>
                </a:cubicBezTo>
                <a:cubicBezTo>
                  <a:pt x="288385" y="683656"/>
                  <a:pt x="283388" y="631487"/>
                  <a:pt x="299258" y="583879"/>
                </a:cubicBezTo>
                <a:cubicBezTo>
                  <a:pt x="302029" y="575566"/>
                  <a:pt x="303652" y="566778"/>
                  <a:pt x="307571" y="558941"/>
                </a:cubicBezTo>
                <a:cubicBezTo>
                  <a:pt x="312039" y="550005"/>
                  <a:pt x="319728" y="542938"/>
                  <a:pt x="324196" y="534002"/>
                </a:cubicBezTo>
                <a:cubicBezTo>
                  <a:pt x="345776" y="490841"/>
                  <a:pt x="316663" y="524909"/>
                  <a:pt x="349135" y="492439"/>
                </a:cubicBezTo>
                <a:cubicBezTo>
                  <a:pt x="354677" y="475813"/>
                  <a:pt x="353368" y="454954"/>
                  <a:pt x="365760" y="442562"/>
                </a:cubicBezTo>
                <a:cubicBezTo>
                  <a:pt x="385455" y="422868"/>
                  <a:pt x="406235" y="404264"/>
                  <a:pt x="415636" y="376061"/>
                </a:cubicBezTo>
                <a:lnTo>
                  <a:pt x="432262" y="326184"/>
                </a:lnTo>
                <a:lnTo>
                  <a:pt x="440575" y="301246"/>
                </a:lnTo>
                <a:cubicBezTo>
                  <a:pt x="446469" y="254090"/>
                  <a:pt x="445430" y="240725"/>
                  <a:pt x="457200" y="201493"/>
                </a:cubicBezTo>
                <a:cubicBezTo>
                  <a:pt x="462236" y="184707"/>
                  <a:pt x="464810" y="166644"/>
                  <a:pt x="473826" y="151617"/>
                </a:cubicBezTo>
                <a:lnTo>
                  <a:pt x="498764" y="110053"/>
                </a:lnTo>
                <a:cubicBezTo>
                  <a:pt x="490061" y="23027"/>
                  <a:pt x="475211" y="13071"/>
                  <a:pt x="465513" y="198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5496594" y="1373305"/>
            <a:ext cx="779515" cy="812942"/>
          </a:xfrm>
          <a:custGeom>
            <a:avLst/>
            <a:gdLst>
              <a:gd name="connsiteX0" fmla="*/ 315884 w 423949"/>
              <a:gd name="connsiteY0" fmla="*/ 4210 h 719104"/>
              <a:gd name="connsiteX1" fmla="*/ 274320 w 423949"/>
              <a:gd name="connsiteY1" fmla="*/ 12522 h 719104"/>
              <a:gd name="connsiteX2" fmla="*/ 182880 w 423949"/>
              <a:gd name="connsiteY2" fmla="*/ 20835 h 719104"/>
              <a:gd name="connsiteX3" fmla="*/ 174567 w 423949"/>
              <a:gd name="connsiteY3" fmla="*/ 45773 h 719104"/>
              <a:gd name="connsiteX4" fmla="*/ 157942 w 423949"/>
              <a:gd name="connsiteY4" fmla="*/ 103962 h 719104"/>
              <a:gd name="connsiteX5" fmla="*/ 66502 w 423949"/>
              <a:gd name="connsiteY5" fmla="*/ 153839 h 719104"/>
              <a:gd name="connsiteX6" fmla="*/ 33251 w 423949"/>
              <a:gd name="connsiteY6" fmla="*/ 162152 h 719104"/>
              <a:gd name="connsiteX7" fmla="*/ 16625 w 423949"/>
              <a:gd name="connsiteY7" fmla="*/ 336719 h 719104"/>
              <a:gd name="connsiteX8" fmla="*/ 0 w 423949"/>
              <a:gd name="connsiteY8" fmla="*/ 361657 h 719104"/>
              <a:gd name="connsiteX9" fmla="*/ 8313 w 423949"/>
              <a:gd name="connsiteY9" fmla="*/ 411533 h 719104"/>
              <a:gd name="connsiteX10" fmla="*/ 16625 w 423949"/>
              <a:gd name="connsiteY10" fmla="*/ 552850 h 719104"/>
              <a:gd name="connsiteX11" fmla="*/ 33251 w 423949"/>
              <a:gd name="connsiteY11" fmla="*/ 577788 h 719104"/>
              <a:gd name="connsiteX12" fmla="*/ 41564 w 423949"/>
              <a:gd name="connsiteY12" fmla="*/ 602726 h 719104"/>
              <a:gd name="connsiteX13" fmla="*/ 49876 w 423949"/>
              <a:gd name="connsiteY13" fmla="*/ 635977 h 719104"/>
              <a:gd name="connsiteX14" fmla="*/ 83127 w 423949"/>
              <a:gd name="connsiteY14" fmla="*/ 669228 h 719104"/>
              <a:gd name="connsiteX15" fmla="*/ 99753 w 423949"/>
              <a:gd name="connsiteY15" fmla="*/ 685853 h 719104"/>
              <a:gd name="connsiteX16" fmla="*/ 182880 w 423949"/>
              <a:gd name="connsiteY16" fmla="*/ 719104 h 719104"/>
              <a:gd name="connsiteX17" fmla="*/ 274320 w 423949"/>
              <a:gd name="connsiteY17" fmla="*/ 677541 h 719104"/>
              <a:gd name="connsiteX18" fmla="*/ 315884 w 423949"/>
              <a:gd name="connsiteY18" fmla="*/ 635977 h 719104"/>
              <a:gd name="connsiteX19" fmla="*/ 324196 w 423949"/>
              <a:gd name="connsiteY19" fmla="*/ 611039 h 719104"/>
              <a:gd name="connsiteX20" fmla="*/ 340822 w 423949"/>
              <a:gd name="connsiteY20" fmla="*/ 594413 h 719104"/>
              <a:gd name="connsiteX21" fmla="*/ 357447 w 423949"/>
              <a:gd name="connsiteY21" fmla="*/ 569475 h 719104"/>
              <a:gd name="connsiteX22" fmla="*/ 382385 w 423949"/>
              <a:gd name="connsiteY22" fmla="*/ 519599 h 719104"/>
              <a:gd name="connsiteX23" fmla="*/ 399011 w 423949"/>
              <a:gd name="connsiteY23" fmla="*/ 378282 h 719104"/>
              <a:gd name="connsiteX24" fmla="*/ 423949 w 423949"/>
              <a:gd name="connsiteY24" fmla="*/ 295155 h 719104"/>
              <a:gd name="connsiteX25" fmla="*/ 399011 w 423949"/>
              <a:gd name="connsiteY25" fmla="*/ 153839 h 719104"/>
              <a:gd name="connsiteX26" fmla="*/ 390698 w 423949"/>
              <a:gd name="connsiteY26" fmla="*/ 128901 h 719104"/>
              <a:gd name="connsiteX27" fmla="*/ 349135 w 423949"/>
              <a:gd name="connsiteY27" fmla="*/ 103962 h 719104"/>
              <a:gd name="connsiteX28" fmla="*/ 324196 w 423949"/>
              <a:gd name="connsiteY28" fmla="*/ 87337 h 719104"/>
              <a:gd name="connsiteX29" fmla="*/ 315884 w 423949"/>
              <a:gd name="connsiteY29" fmla="*/ 4210 h 719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23949" h="719104">
                <a:moveTo>
                  <a:pt x="315884" y="4210"/>
                </a:moveTo>
                <a:cubicBezTo>
                  <a:pt x="307571" y="-8259"/>
                  <a:pt x="288340" y="10770"/>
                  <a:pt x="274320" y="12522"/>
                </a:cubicBezTo>
                <a:cubicBezTo>
                  <a:pt x="243951" y="16318"/>
                  <a:pt x="211915" y="11157"/>
                  <a:pt x="182880" y="20835"/>
                </a:cubicBezTo>
                <a:cubicBezTo>
                  <a:pt x="174567" y="23606"/>
                  <a:pt x="176974" y="37348"/>
                  <a:pt x="174567" y="45773"/>
                </a:cubicBezTo>
                <a:cubicBezTo>
                  <a:pt x="173680" y="48877"/>
                  <a:pt x="162543" y="97827"/>
                  <a:pt x="157942" y="103962"/>
                </a:cubicBezTo>
                <a:cubicBezTo>
                  <a:pt x="117823" y="157453"/>
                  <a:pt x="124209" y="142297"/>
                  <a:pt x="66502" y="153839"/>
                </a:cubicBezTo>
                <a:cubicBezTo>
                  <a:pt x="55299" y="156080"/>
                  <a:pt x="44335" y="159381"/>
                  <a:pt x="33251" y="162152"/>
                </a:cubicBezTo>
                <a:cubicBezTo>
                  <a:pt x="4897" y="247211"/>
                  <a:pt x="49619" y="105759"/>
                  <a:pt x="16625" y="336719"/>
                </a:cubicBezTo>
                <a:cubicBezTo>
                  <a:pt x="15212" y="346609"/>
                  <a:pt x="5542" y="353344"/>
                  <a:pt x="0" y="361657"/>
                </a:cubicBezTo>
                <a:cubicBezTo>
                  <a:pt x="2771" y="378282"/>
                  <a:pt x="6853" y="394742"/>
                  <a:pt x="8313" y="411533"/>
                </a:cubicBezTo>
                <a:cubicBezTo>
                  <a:pt x="12401" y="458543"/>
                  <a:pt x="9625" y="506185"/>
                  <a:pt x="16625" y="552850"/>
                </a:cubicBezTo>
                <a:cubicBezTo>
                  <a:pt x="18107" y="562730"/>
                  <a:pt x="28783" y="568852"/>
                  <a:pt x="33251" y="577788"/>
                </a:cubicBezTo>
                <a:cubicBezTo>
                  <a:pt x="37170" y="585625"/>
                  <a:pt x="39157" y="594301"/>
                  <a:pt x="41564" y="602726"/>
                </a:cubicBezTo>
                <a:cubicBezTo>
                  <a:pt x="44703" y="613711"/>
                  <a:pt x="43821" y="626289"/>
                  <a:pt x="49876" y="635977"/>
                </a:cubicBezTo>
                <a:cubicBezTo>
                  <a:pt x="58183" y="649269"/>
                  <a:pt x="72043" y="658144"/>
                  <a:pt x="83127" y="669228"/>
                </a:cubicBezTo>
                <a:cubicBezTo>
                  <a:pt x="88669" y="674770"/>
                  <a:pt x="92743" y="682348"/>
                  <a:pt x="99753" y="685853"/>
                </a:cubicBezTo>
                <a:cubicBezTo>
                  <a:pt x="148678" y="710316"/>
                  <a:pt x="121248" y="698560"/>
                  <a:pt x="182880" y="719104"/>
                </a:cubicBezTo>
                <a:cubicBezTo>
                  <a:pt x="276010" y="707464"/>
                  <a:pt x="227990" y="729662"/>
                  <a:pt x="274320" y="677541"/>
                </a:cubicBezTo>
                <a:cubicBezTo>
                  <a:pt x="287337" y="662897"/>
                  <a:pt x="315884" y="635977"/>
                  <a:pt x="315884" y="635977"/>
                </a:cubicBezTo>
                <a:cubicBezTo>
                  <a:pt x="318655" y="627664"/>
                  <a:pt x="319688" y="618553"/>
                  <a:pt x="324196" y="611039"/>
                </a:cubicBezTo>
                <a:cubicBezTo>
                  <a:pt x="328228" y="604318"/>
                  <a:pt x="335926" y="600533"/>
                  <a:pt x="340822" y="594413"/>
                </a:cubicBezTo>
                <a:cubicBezTo>
                  <a:pt x="347063" y="586612"/>
                  <a:pt x="352979" y="578411"/>
                  <a:pt x="357447" y="569475"/>
                </a:cubicBezTo>
                <a:cubicBezTo>
                  <a:pt x="391863" y="500643"/>
                  <a:pt x="334740" y="591067"/>
                  <a:pt x="382385" y="519599"/>
                </a:cubicBezTo>
                <a:cubicBezTo>
                  <a:pt x="403410" y="351401"/>
                  <a:pt x="377448" y="561559"/>
                  <a:pt x="399011" y="378282"/>
                </a:cubicBezTo>
                <a:cubicBezTo>
                  <a:pt x="407677" y="304623"/>
                  <a:pt x="391745" y="327361"/>
                  <a:pt x="423949" y="295155"/>
                </a:cubicBezTo>
                <a:cubicBezTo>
                  <a:pt x="408729" y="82076"/>
                  <a:pt x="438800" y="233418"/>
                  <a:pt x="399011" y="153839"/>
                </a:cubicBezTo>
                <a:cubicBezTo>
                  <a:pt x="395092" y="146002"/>
                  <a:pt x="396894" y="135097"/>
                  <a:pt x="390698" y="128901"/>
                </a:cubicBezTo>
                <a:cubicBezTo>
                  <a:pt x="379273" y="117476"/>
                  <a:pt x="362836" y="112525"/>
                  <a:pt x="349135" y="103962"/>
                </a:cubicBezTo>
                <a:cubicBezTo>
                  <a:pt x="340663" y="98667"/>
                  <a:pt x="327355" y="96815"/>
                  <a:pt x="324196" y="87337"/>
                </a:cubicBezTo>
                <a:cubicBezTo>
                  <a:pt x="318062" y="68936"/>
                  <a:pt x="324197" y="16679"/>
                  <a:pt x="315884" y="421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5630540" y="1738215"/>
            <a:ext cx="54921" cy="82264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10" idx="4"/>
          </p:cNvCxnSpPr>
          <p:nvPr/>
        </p:nvCxnSpPr>
        <p:spPr>
          <a:xfrm>
            <a:off x="6136969" y="4256110"/>
            <a:ext cx="32202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 flipV="1">
            <a:off x="5810250" y="1555750"/>
            <a:ext cx="64078" cy="26472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47"/>
          <p:cNvSpPr/>
          <p:nvPr/>
        </p:nvSpPr>
        <p:spPr>
          <a:xfrm>
            <a:off x="6223000" y="3644900"/>
            <a:ext cx="431800" cy="850900"/>
          </a:xfrm>
          <a:custGeom>
            <a:avLst/>
            <a:gdLst>
              <a:gd name="connsiteX0" fmla="*/ 107950 w 431800"/>
              <a:gd name="connsiteY0" fmla="*/ 107950 h 850900"/>
              <a:gd name="connsiteX1" fmla="*/ 76200 w 431800"/>
              <a:gd name="connsiteY1" fmla="*/ 76200 h 850900"/>
              <a:gd name="connsiteX2" fmla="*/ 50800 w 431800"/>
              <a:gd name="connsiteY2" fmla="*/ 63500 h 850900"/>
              <a:gd name="connsiteX3" fmla="*/ 6350 w 431800"/>
              <a:gd name="connsiteY3" fmla="*/ 50800 h 850900"/>
              <a:gd name="connsiteX4" fmla="*/ 0 w 431800"/>
              <a:gd name="connsiteY4" fmla="*/ 76200 h 850900"/>
              <a:gd name="connsiteX5" fmla="*/ 12700 w 431800"/>
              <a:gd name="connsiteY5" fmla="*/ 203200 h 850900"/>
              <a:gd name="connsiteX6" fmla="*/ 25400 w 431800"/>
              <a:gd name="connsiteY6" fmla="*/ 241300 h 850900"/>
              <a:gd name="connsiteX7" fmla="*/ 31750 w 431800"/>
              <a:gd name="connsiteY7" fmla="*/ 260350 h 850900"/>
              <a:gd name="connsiteX8" fmla="*/ 38100 w 431800"/>
              <a:gd name="connsiteY8" fmla="*/ 292100 h 850900"/>
              <a:gd name="connsiteX9" fmla="*/ 57150 w 431800"/>
              <a:gd name="connsiteY9" fmla="*/ 317500 h 850900"/>
              <a:gd name="connsiteX10" fmla="*/ 69850 w 431800"/>
              <a:gd name="connsiteY10" fmla="*/ 349250 h 850900"/>
              <a:gd name="connsiteX11" fmla="*/ 82550 w 431800"/>
              <a:gd name="connsiteY11" fmla="*/ 387350 h 850900"/>
              <a:gd name="connsiteX12" fmla="*/ 76200 w 431800"/>
              <a:gd name="connsiteY12" fmla="*/ 654050 h 850900"/>
              <a:gd name="connsiteX13" fmla="*/ 82550 w 431800"/>
              <a:gd name="connsiteY13" fmla="*/ 755650 h 850900"/>
              <a:gd name="connsiteX14" fmla="*/ 88900 w 431800"/>
              <a:gd name="connsiteY14" fmla="*/ 781050 h 850900"/>
              <a:gd name="connsiteX15" fmla="*/ 107950 w 431800"/>
              <a:gd name="connsiteY15" fmla="*/ 800100 h 850900"/>
              <a:gd name="connsiteX16" fmla="*/ 165100 w 431800"/>
              <a:gd name="connsiteY16" fmla="*/ 838200 h 850900"/>
              <a:gd name="connsiteX17" fmla="*/ 196850 w 431800"/>
              <a:gd name="connsiteY17" fmla="*/ 850900 h 850900"/>
              <a:gd name="connsiteX18" fmla="*/ 298450 w 431800"/>
              <a:gd name="connsiteY18" fmla="*/ 838200 h 850900"/>
              <a:gd name="connsiteX19" fmla="*/ 336550 w 431800"/>
              <a:gd name="connsiteY19" fmla="*/ 800100 h 850900"/>
              <a:gd name="connsiteX20" fmla="*/ 368300 w 431800"/>
              <a:gd name="connsiteY20" fmla="*/ 742950 h 850900"/>
              <a:gd name="connsiteX21" fmla="*/ 381000 w 431800"/>
              <a:gd name="connsiteY21" fmla="*/ 711200 h 850900"/>
              <a:gd name="connsiteX22" fmla="*/ 400050 w 431800"/>
              <a:gd name="connsiteY22" fmla="*/ 679450 h 850900"/>
              <a:gd name="connsiteX23" fmla="*/ 412750 w 431800"/>
              <a:gd name="connsiteY23" fmla="*/ 615950 h 850900"/>
              <a:gd name="connsiteX24" fmla="*/ 419100 w 431800"/>
              <a:gd name="connsiteY24" fmla="*/ 590550 h 850900"/>
              <a:gd name="connsiteX25" fmla="*/ 431800 w 431800"/>
              <a:gd name="connsiteY25" fmla="*/ 527050 h 850900"/>
              <a:gd name="connsiteX26" fmla="*/ 425450 w 431800"/>
              <a:gd name="connsiteY26" fmla="*/ 304800 h 850900"/>
              <a:gd name="connsiteX27" fmla="*/ 419100 w 431800"/>
              <a:gd name="connsiteY27" fmla="*/ 254000 h 850900"/>
              <a:gd name="connsiteX28" fmla="*/ 406400 w 431800"/>
              <a:gd name="connsiteY28" fmla="*/ 215900 h 850900"/>
              <a:gd name="connsiteX29" fmla="*/ 393700 w 431800"/>
              <a:gd name="connsiteY29" fmla="*/ 171450 h 850900"/>
              <a:gd name="connsiteX30" fmla="*/ 368300 w 431800"/>
              <a:gd name="connsiteY30" fmla="*/ 127000 h 850900"/>
              <a:gd name="connsiteX31" fmla="*/ 361950 w 431800"/>
              <a:gd name="connsiteY31" fmla="*/ 101600 h 850900"/>
              <a:gd name="connsiteX32" fmla="*/ 304800 w 431800"/>
              <a:gd name="connsiteY32" fmla="*/ 50800 h 850900"/>
              <a:gd name="connsiteX33" fmla="*/ 292100 w 431800"/>
              <a:gd name="connsiteY33" fmla="*/ 31750 h 850900"/>
              <a:gd name="connsiteX34" fmla="*/ 266700 w 431800"/>
              <a:gd name="connsiteY34" fmla="*/ 19050 h 850900"/>
              <a:gd name="connsiteX35" fmla="*/ 247650 w 431800"/>
              <a:gd name="connsiteY35" fmla="*/ 0 h 850900"/>
              <a:gd name="connsiteX36" fmla="*/ 95250 w 431800"/>
              <a:gd name="connsiteY36" fmla="*/ 6350 h 850900"/>
              <a:gd name="connsiteX37" fmla="*/ 82550 w 431800"/>
              <a:gd name="connsiteY37" fmla="*/ 25400 h 850900"/>
              <a:gd name="connsiteX38" fmla="*/ 107950 w 431800"/>
              <a:gd name="connsiteY38" fmla="*/ 107950 h 85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31800" h="850900">
                <a:moveTo>
                  <a:pt x="107950" y="107950"/>
                </a:moveTo>
                <a:cubicBezTo>
                  <a:pt x="106892" y="116417"/>
                  <a:pt x="88014" y="85389"/>
                  <a:pt x="76200" y="76200"/>
                </a:cubicBezTo>
                <a:cubicBezTo>
                  <a:pt x="68728" y="70388"/>
                  <a:pt x="59501" y="67229"/>
                  <a:pt x="50800" y="63500"/>
                </a:cubicBezTo>
                <a:cubicBezTo>
                  <a:pt x="38046" y="58034"/>
                  <a:pt x="19239" y="54022"/>
                  <a:pt x="6350" y="50800"/>
                </a:cubicBezTo>
                <a:cubicBezTo>
                  <a:pt x="4233" y="59267"/>
                  <a:pt x="0" y="67473"/>
                  <a:pt x="0" y="76200"/>
                </a:cubicBezTo>
                <a:cubicBezTo>
                  <a:pt x="0" y="106810"/>
                  <a:pt x="2507" y="165825"/>
                  <a:pt x="12700" y="203200"/>
                </a:cubicBezTo>
                <a:cubicBezTo>
                  <a:pt x="16222" y="216115"/>
                  <a:pt x="21167" y="228600"/>
                  <a:pt x="25400" y="241300"/>
                </a:cubicBezTo>
                <a:cubicBezTo>
                  <a:pt x="27517" y="247650"/>
                  <a:pt x="30437" y="253786"/>
                  <a:pt x="31750" y="260350"/>
                </a:cubicBezTo>
                <a:cubicBezTo>
                  <a:pt x="33867" y="270933"/>
                  <a:pt x="33717" y="282237"/>
                  <a:pt x="38100" y="292100"/>
                </a:cubicBezTo>
                <a:cubicBezTo>
                  <a:pt x="42398" y="301771"/>
                  <a:pt x="52010" y="308249"/>
                  <a:pt x="57150" y="317500"/>
                </a:cubicBezTo>
                <a:cubicBezTo>
                  <a:pt x="62686" y="327464"/>
                  <a:pt x="65955" y="338538"/>
                  <a:pt x="69850" y="349250"/>
                </a:cubicBezTo>
                <a:cubicBezTo>
                  <a:pt x="74425" y="361831"/>
                  <a:pt x="82550" y="387350"/>
                  <a:pt x="82550" y="387350"/>
                </a:cubicBezTo>
                <a:cubicBezTo>
                  <a:pt x="80433" y="476250"/>
                  <a:pt x="76200" y="565125"/>
                  <a:pt x="76200" y="654050"/>
                </a:cubicBezTo>
                <a:cubicBezTo>
                  <a:pt x="76200" y="687983"/>
                  <a:pt x="79174" y="721886"/>
                  <a:pt x="82550" y="755650"/>
                </a:cubicBezTo>
                <a:cubicBezTo>
                  <a:pt x="83418" y="764334"/>
                  <a:pt x="84570" y="773473"/>
                  <a:pt x="88900" y="781050"/>
                </a:cubicBezTo>
                <a:cubicBezTo>
                  <a:pt x="93355" y="788847"/>
                  <a:pt x="101132" y="794256"/>
                  <a:pt x="107950" y="800100"/>
                </a:cubicBezTo>
                <a:cubicBezTo>
                  <a:pt x="122840" y="812863"/>
                  <a:pt x="148047" y="829673"/>
                  <a:pt x="165100" y="838200"/>
                </a:cubicBezTo>
                <a:cubicBezTo>
                  <a:pt x="175295" y="843298"/>
                  <a:pt x="186267" y="846667"/>
                  <a:pt x="196850" y="850900"/>
                </a:cubicBezTo>
                <a:cubicBezTo>
                  <a:pt x="230717" y="846667"/>
                  <a:pt x="265339" y="846478"/>
                  <a:pt x="298450" y="838200"/>
                </a:cubicBezTo>
                <a:cubicBezTo>
                  <a:pt x="316379" y="833718"/>
                  <a:pt x="327769" y="814149"/>
                  <a:pt x="336550" y="800100"/>
                </a:cubicBezTo>
                <a:cubicBezTo>
                  <a:pt x="348880" y="780372"/>
                  <a:pt x="358970" y="763943"/>
                  <a:pt x="368300" y="742950"/>
                </a:cubicBezTo>
                <a:cubicBezTo>
                  <a:pt x="372929" y="732534"/>
                  <a:pt x="375902" y="721395"/>
                  <a:pt x="381000" y="711200"/>
                </a:cubicBezTo>
                <a:cubicBezTo>
                  <a:pt x="386520" y="700161"/>
                  <a:pt x="393700" y="690033"/>
                  <a:pt x="400050" y="679450"/>
                </a:cubicBezTo>
                <a:cubicBezTo>
                  <a:pt x="414799" y="620452"/>
                  <a:pt x="397181" y="693797"/>
                  <a:pt x="412750" y="615950"/>
                </a:cubicBezTo>
                <a:cubicBezTo>
                  <a:pt x="414462" y="607392"/>
                  <a:pt x="417271" y="599084"/>
                  <a:pt x="419100" y="590550"/>
                </a:cubicBezTo>
                <a:cubicBezTo>
                  <a:pt x="423623" y="569443"/>
                  <a:pt x="427567" y="548217"/>
                  <a:pt x="431800" y="527050"/>
                </a:cubicBezTo>
                <a:cubicBezTo>
                  <a:pt x="429683" y="452967"/>
                  <a:pt x="428893" y="378834"/>
                  <a:pt x="425450" y="304800"/>
                </a:cubicBezTo>
                <a:cubicBezTo>
                  <a:pt x="424657" y="287753"/>
                  <a:pt x="422676" y="270686"/>
                  <a:pt x="419100" y="254000"/>
                </a:cubicBezTo>
                <a:cubicBezTo>
                  <a:pt x="416295" y="240910"/>
                  <a:pt x="410247" y="228722"/>
                  <a:pt x="406400" y="215900"/>
                </a:cubicBezTo>
                <a:cubicBezTo>
                  <a:pt x="401029" y="197998"/>
                  <a:pt x="400813" y="188048"/>
                  <a:pt x="393700" y="171450"/>
                </a:cubicBezTo>
                <a:cubicBezTo>
                  <a:pt x="384032" y="148892"/>
                  <a:pt x="381055" y="146132"/>
                  <a:pt x="368300" y="127000"/>
                </a:cubicBezTo>
                <a:cubicBezTo>
                  <a:pt x="366183" y="118533"/>
                  <a:pt x="366955" y="108750"/>
                  <a:pt x="361950" y="101600"/>
                </a:cubicBezTo>
                <a:cubicBezTo>
                  <a:pt x="342920" y="74415"/>
                  <a:pt x="328398" y="66532"/>
                  <a:pt x="304800" y="50800"/>
                </a:cubicBezTo>
                <a:cubicBezTo>
                  <a:pt x="300567" y="44450"/>
                  <a:pt x="297963" y="36636"/>
                  <a:pt x="292100" y="31750"/>
                </a:cubicBezTo>
                <a:cubicBezTo>
                  <a:pt x="284828" y="25690"/>
                  <a:pt x="274403" y="24552"/>
                  <a:pt x="266700" y="19050"/>
                </a:cubicBezTo>
                <a:cubicBezTo>
                  <a:pt x="259392" y="13830"/>
                  <a:pt x="254000" y="6350"/>
                  <a:pt x="247650" y="0"/>
                </a:cubicBezTo>
                <a:cubicBezTo>
                  <a:pt x="196850" y="2117"/>
                  <a:pt x="145503" y="-1381"/>
                  <a:pt x="95250" y="6350"/>
                </a:cubicBezTo>
                <a:cubicBezTo>
                  <a:pt x="87707" y="7510"/>
                  <a:pt x="83442" y="17821"/>
                  <a:pt x="82550" y="25400"/>
                </a:cubicBezTo>
                <a:cubicBezTo>
                  <a:pt x="79088" y="54830"/>
                  <a:pt x="109008" y="99483"/>
                  <a:pt x="107950" y="10795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035820" y="6320218"/>
            <a:ext cx="4000545" cy="369332"/>
          </a:xfrm>
          <a:prstGeom prst="rect">
            <a:avLst/>
          </a:prstGeom>
          <a:solidFill>
            <a:srgbClr val="150575"/>
          </a:solidFill>
        </p:spPr>
        <p:txBody>
          <a:bodyPr wrap="square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耶穌基督的早期事工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2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302" y="0"/>
            <a:ext cx="4584459" cy="677949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3" name="TextBox 32"/>
          <p:cNvSpPr txBox="1"/>
          <p:nvPr/>
        </p:nvSpPr>
        <p:spPr>
          <a:xfrm>
            <a:off x="5126773" y="1476989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拿撒勒</a:t>
            </a:r>
            <a:endParaRPr lang="en-US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480291" y="43113"/>
            <a:ext cx="319378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加利利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(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迦百農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)</a:t>
            </a: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路撒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猶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太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地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敘加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加利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利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迦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拿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拿撒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勒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endParaRPr lang="en-US" altLang="zh-CN" sz="2800" b="1" dirty="0" smtClean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加利利海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邊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endParaRPr lang="en-US" altLang="zh-CN" sz="2800" b="1" dirty="0" smtClean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加利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利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迦百農</a:t>
            </a:r>
            <a:endParaRPr lang="en-US" altLang="zh-CN" sz="2800" b="1" dirty="0">
              <a:solidFill>
                <a:srgbClr val="FFC000"/>
              </a:solidFill>
              <a:sym typeface="Wingdings" panose="05000000000000000000" pitchFamily="2" charset="2"/>
            </a:endParaRPr>
          </a:p>
        </p:txBody>
      </p:sp>
      <p:cxnSp>
        <p:nvCxnSpPr>
          <p:cNvPr id="4" name="Curved Connector 3"/>
          <p:cNvCxnSpPr/>
          <p:nvPr/>
        </p:nvCxnSpPr>
        <p:spPr>
          <a:xfrm rot="5400000">
            <a:off x="4372872" y="2532332"/>
            <a:ext cx="3018808" cy="908127"/>
          </a:xfrm>
          <a:prstGeom prst="curvedConnector3">
            <a:avLst>
              <a:gd name="adj1" fmla="val 72350"/>
            </a:avLst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409113" y="3979111"/>
            <a:ext cx="1627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200" b="1" dirty="0">
                <a:sym typeface="Wingdings" panose="05000000000000000000" pitchFamily="2" charset="2"/>
              </a:rPr>
              <a:t>約旦河東的伯大尼</a:t>
            </a:r>
            <a:endParaRPr lang="en-US" sz="1200" dirty="0"/>
          </a:p>
        </p:txBody>
      </p:sp>
      <p:sp>
        <p:nvSpPr>
          <p:cNvPr id="10" name="Flowchart: Connector 9"/>
          <p:cNvSpPr/>
          <p:nvPr/>
        </p:nvSpPr>
        <p:spPr>
          <a:xfrm>
            <a:off x="6409113" y="4189614"/>
            <a:ext cx="99752" cy="66496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Curved Connector 20"/>
          <p:cNvCxnSpPr/>
          <p:nvPr/>
        </p:nvCxnSpPr>
        <p:spPr>
          <a:xfrm rot="5400000" flipH="1" flipV="1">
            <a:off x="5234682" y="2405209"/>
            <a:ext cx="1224375" cy="54924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685461" y="1476989"/>
            <a:ext cx="549084" cy="27699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eform 37"/>
          <p:cNvSpPr/>
          <p:nvPr/>
        </p:nvSpPr>
        <p:spPr>
          <a:xfrm>
            <a:off x="5496594" y="1373305"/>
            <a:ext cx="779515" cy="812942"/>
          </a:xfrm>
          <a:custGeom>
            <a:avLst/>
            <a:gdLst>
              <a:gd name="connsiteX0" fmla="*/ 315884 w 423949"/>
              <a:gd name="connsiteY0" fmla="*/ 4210 h 719104"/>
              <a:gd name="connsiteX1" fmla="*/ 274320 w 423949"/>
              <a:gd name="connsiteY1" fmla="*/ 12522 h 719104"/>
              <a:gd name="connsiteX2" fmla="*/ 182880 w 423949"/>
              <a:gd name="connsiteY2" fmla="*/ 20835 h 719104"/>
              <a:gd name="connsiteX3" fmla="*/ 174567 w 423949"/>
              <a:gd name="connsiteY3" fmla="*/ 45773 h 719104"/>
              <a:gd name="connsiteX4" fmla="*/ 157942 w 423949"/>
              <a:gd name="connsiteY4" fmla="*/ 103962 h 719104"/>
              <a:gd name="connsiteX5" fmla="*/ 66502 w 423949"/>
              <a:gd name="connsiteY5" fmla="*/ 153839 h 719104"/>
              <a:gd name="connsiteX6" fmla="*/ 33251 w 423949"/>
              <a:gd name="connsiteY6" fmla="*/ 162152 h 719104"/>
              <a:gd name="connsiteX7" fmla="*/ 16625 w 423949"/>
              <a:gd name="connsiteY7" fmla="*/ 336719 h 719104"/>
              <a:gd name="connsiteX8" fmla="*/ 0 w 423949"/>
              <a:gd name="connsiteY8" fmla="*/ 361657 h 719104"/>
              <a:gd name="connsiteX9" fmla="*/ 8313 w 423949"/>
              <a:gd name="connsiteY9" fmla="*/ 411533 h 719104"/>
              <a:gd name="connsiteX10" fmla="*/ 16625 w 423949"/>
              <a:gd name="connsiteY10" fmla="*/ 552850 h 719104"/>
              <a:gd name="connsiteX11" fmla="*/ 33251 w 423949"/>
              <a:gd name="connsiteY11" fmla="*/ 577788 h 719104"/>
              <a:gd name="connsiteX12" fmla="*/ 41564 w 423949"/>
              <a:gd name="connsiteY12" fmla="*/ 602726 h 719104"/>
              <a:gd name="connsiteX13" fmla="*/ 49876 w 423949"/>
              <a:gd name="connsiteY13" fmla="*/ 635977 h 719104"/>
              <a:gd name="connsiteX14" fmla="*/ 83127 w 423949"/>
              <a:gd name="connsiteY14" fmla="*/ 669228 h 719104"/>
              <a:gd name="connsiteX15" fmla="*/ 99753 w 423949"/>
              <a:gd name="connsiteY15" fmla="*/ 685853 h 719104"/>
              <a:gd name="connsiteX16" fmla="*/ 182880 w 423949"/>
              <a:gd name="connsiteY16" fmla="*/ 719104 h 719104"/>
              <a:gd name="connsiteX17" fmla="*/ 274320 w 423949"/>
              <a:gd name="connsiteY17" fmla="*/ 677541 h 719104"/>
              <a:gd name="connsiteX18" fmla="*/ 315884 w 423949"/>
              <a:gd name="connsiteY18" fmla="*/ 635977 h 719104"/>
              <a:gd name="connsiteX19" fmla="*/ 324196 w 423949"/>
              <a:gd name="connsiteY19" fmla="*/ 611039 h 719104"/>
              <a:gd name="connsiteX20" fmla="*/ 340822 w 423949"/>
              <a:gd name="connsiteY20" fmla="*/ 594413 h 719104"/>
              <a:gd name="connsiteX21" fmla="*/ 357447 w 423949"/>
              <a:gd name="connsiteY21" fmla="*/ 569475 h 719104"/>
              <a:gd name="connsiteX22" fmla="*/ 382385 w 423949"/>
              <a:gd name="connsiteY22" fmla="*/ 519599 h 719104"/>
              <a:gd name="connsiteX23" fmla="*/ 399011 w 423949"/>
              <a:gd name="connsiteY23" fmla="*/ 378282 h 719104"/>
              <a:gd name="connsiteX24" fmla="*/ 423949 w 423949"/>
              <a:gd name="connsiteY24" fmla="*/ 295155 h 719104"/>
              <a:gd name="connsiteX25" fmla="*/ 399011 w 423949"/>
              <a:gd name="connsiteY25" fmla="*/ 153839 h 719104"/>
              <a:gd name="connsiteX26" fmla="*/ 390698 w 423949"/>
              <a:gd name="connsiteY26" fmla="*/ 128901 h 719104"/>
              <a:gd name="connsiteX27" fmla="*/ 349135 w 423949"/>
              <a:gd name="connsiteY27" fmla="*/ 103962 h 719104"/>
              <a:gd name="connsiteX28" fmla="*/ 324196 w 423949"/>
              <a:gd name="connsiteY28" fmla="*/ 87337 h 719104"/>
              <a:gd name="connsiteX29" fmla="*/ 315884 w 423949"/>
              <a:gd name="connsiteY29" fmla="*/ 4210 h 719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23949" h="719104">
                <a:moveTo>
                  <a:pt x="315884" y="4210"/>
                </a:moveTo>
                <a:cubicBezTo>
                  <a:pt x="307571" y="-8259"/>
                  <a:pt x="288340" y="10770"/>
                  <a:pt x="274320" y="12522"/>
                </a:cubicBezTo>
                <a:cubicBezTo>
                  <a:pt x="243951" y="16318"/>
                  <a:pt x="211915" y="11157"/>
                  <a:pt x="182880" y="20835"/>
                </a:cubicBezTo>
                <a:cubicBezTo>
                  <a:pt x="174567" y="23606"/>
                  <a:pt x="176974" y="37348"/>
                  <a:pt x="174567" y="45773"/>
                </a:cubicBezTo>
                <a:cubicBezTo>
                  <a:pt x="173680" y="48877"/>
                  <a:pt x="162543" y="97827"/>
                  <a:pt x="157942" y="103962"/>
                </a:cubicBezTo>
                <a:cubicBezTo>
                  <a:pt x="117823" y="157453"/>
                  <a:pt x="124209" y="142297"/>
                  <a:pt x="66502" y="153839"/>
                </a:cubicBezTo>
                <a:cubicBezTo>
                  <a:pt x="55299" y="156080"/>
                  <a:pt x="44335" y="159381"/>
                  <a:pt x="33251" y="162152"/>
                </a:cubicBezTo>
                <a:cubicBezTo>
                  <a:pt x="4897" y="247211"/>
                  <a:pt x="49619" y="105759"/>
                  <a:pt x="16625" y="336719"/>
                </a:cubicBezTo>
                <a:cubicBezTo>
                  <a:pt x="15212" y="346609"/>
                  <a:pt x="5542" y="353344"/>
                  <a:pt x="0" y="361657"/>
                </a:cubicBezTo>
                <a:cubicBezTo>
                  <a:pt x="2771" y="378282"/>
                  <a:pt x="6853" y="394742"/>
                  <a:pt x="8313" y="411533"/>
                </a:cubicBezTo>
                <a:cubicBezTo>
                  <a:pt x="12401" y="458543"/>
                  <a:pt x="9625" y="506185"/>
                  <a:pt x="16625" y="552850"/>
                </a:cubicBezTo>
                <a:cubicBezTo>
                  <a:pt x="18107" y="562730"/>
                  <a:pt x="28783" y="568852"/>
                  <a:pt x="33251" y="577788"/>
                </a:cubicBezTo>
                <a:cubicBezTo>
                  <a:pt x="37170" y="585625"/>
                  <a:pt x="39157" y="594301"/>
                  <a:pt x="41564" y="602726"/>
                </a:cubicBezTo>
                <a:cubicBezTo>
                  <a:pt x="44703" y="613711"/>
                  <a:pt x="43821" y="626289"/>
                  <a:pt x="49876" y="635977"/>
                </a:cubicBezTo>
                <a:cubicBezTo>
                  <a:pt x="58183" y="649269"/>
                  <a:pt x="72043" y="658144"/>
                  <a:pt x="83127" y="669228"/>
                </a:cubicBezTo>
                <a:cubicBezTo>
                  <a:pt x="88669" y="674770"/>
                  <a:pt x="92743" y="682348"/>
                  <a:pt x="99753" y="685853"/>
                </a:cubicBezTo>
                <a:cubicBezTo>
                  <a:pt x="148678" y="710316"/>
                  <a:pt x="121248" y="698560"/>
                  <a:pt x="182880" y="719104"/>
                </a:cubicBezTo>
                <a:cubicBezTo>
                  <a:pt x="276010" y="707464"/>
                  <a:pt x="227990" y="729662"/>
                  <a:pt x="274320" y="677541"/>
                </a:cubicBezTo>
                <a:cubicBezTo>
                  <a:pt x="287337" y="662897"/>
                  <a:pt x="315884" y="635977"/>
                  <a:pt x="315884" y="635977"/>
                </a:cubicBezTo>
                <a:cubicBezTo>
                  <a:pt x="318655" y="627664"/>
                  <a:pt x="319688" y="618553"/>
                  <a:pt x="324196" y="611039"/>
                </a:cubicBezTo>
                <a:cubicBezTo>
                  <a:pt x="328228" y="604318"/>
                  <a:pt x="335926" y="600533"/>
                  <a:pt x="340822" y="594413"/>
                </a:cubicBezTo>
                <a:cubicBezTo>
                  <a:pt x="347063" y="586612"/>
                  <a:pt x="352979" y="578411"/>
                  <a:pt x="357447" y="569475"/>
                </a:cubicBezTo>
                <a:cubicBezTo>
                  <a:pt x="391863" y="500643"/>
                  <a:pt x="334740" y="591067"/>
                  <a:pt x="382385" y="519599"/>
                </a:cubicBezTo>
                <a:cubicBezTo>
                  <a:pt x="403410" y="351401"/>
                  <a:pt x="377448" y="561559"/>
                  <a:pt x="399011" y="378282"/>
                </a:cubicBezTo>
                <a:cubicBezTo>
                  <a:pt x="407677" y="304623"/>
                  <a:pt x="391745" y="327361"/>
                  <a:pt x="423949" y="295155"/>
                </a:cubicBezTo>
                <a:cubicBezTo>
                  <a:pt x="408729" y="82076"/>
                  <a:pt x="438800" y="233418"/>
                  <a:pt x="399011" y="153839"/>
                </a:cubicBezTo>
                <a:cubicBezTo>
                  <a:pt x="395092" y="146002"/>
                  <a:pt x="396894" y="135097"/>
                  <a:pt x="390698" y="128901"/>
                </a:cubicBezTo>
                <a:cubicBezTo>
                  <a:pt x="379273" y="117476"/>
                  <a:pt x="362836" y="112525"/>
                  <a:pt x="349135" y="103962"/>
                </a:cubicBezTo>
                <a:cubicBezTo>
                  <a:pt x="340663" y="98667"/>
                  <a:pt x="327355" y="96815"/>
                  <a:pt x="324196" y="87337"/>
                </a:cubicBezTo>
                <a:cubicBezTo>
                  <a:pt x="318062" y="68936"/>
                  <a:pt x="324197" y="16679"/>
                  <a:pt x="315884" y="421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5630540" y="1738215"/>
            <a:ext cx="54921" cy="82264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/>
          <p:cNvCxnSpPr/>
          <p:nvPr/>
        </p:nvCxnSpPr>
        <p:spPr>
          <a:xfrm flipH="1" flipV="1">
            <a:off x="5810250" y="1555750"/>
            <a:ext cx="64078" cy="26472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47"/>
          <p:cNvSpPr/>
          <p:nvPr/>
        </p:nvSpPr>
        <p:spPr>
          <a:xfrm>
            <a:off x="4505498" y="4114802"/>
            <a:ext cx="1304752" cy="1321722"/>
          </a:xfrm>
          <a:custGeom>
            <a:avLst/>
            <a:gdLst>
              <a:gd name="connsiteX0" fmla="*/ 107950 w 431800"/>
              <a:gd name="connsiteY0" fmla="*/ 107950 h 850900"/>
              <a:gd name="connsiteX1" fmla="*/ 76200 w 431800"/>
              <a:gd name="connsiteY1" fmla="*/ 76200 h 850900"/>
              <a:gd name="connsiteX2" fmla="*/ 50800 w 431800"/>
              <a:gd name="connsiteY2" fmla="*/ 63500 h 850900"/>
              <a:gd name="connsiteX3" fmla="*/ 6350 w 431800"/>
              <a:gd name="connsiteY3" fmla="*/ 50800 h 850900"/>
              <a:gd name="connsiteX4" fmla="*/ 0 w 431800"/>
              <a:gd name="connsiteY4" fmla="*/ 76200 h 850900"/>
              <a:gd name="connsiteX5" fmla="*/ 12700 w 431800"/>
              <a:gd name="connsiteY5" fmla="*/ 203200 h 850900"/>
              <a:gd name="connsiteX6" fmla="*/ 25400 w 431800"/>
              <a:gd name="connsiteY6" fmla="*/ 241300 h 850900"/>
              <a:gd name="connsiteX7" fmla="*/ 31750 w 431800"/>
              <a:gd name="connsiteY7" fmla="*/ 260350 h 850900"/>
              <a:gd name="connsiteX8" fmla="*/ 38100 w 431800"/>
              <a:gd name="connsiteY8" fmla="*/ 292100 h 850900"/>
              <a:gd name="connsiteX9" fmla="*/ 57150 w 431800"/>
              <a:gd name="connsiteY9" fmla="*/ 317500 h 850900"/>
              <a:gd name="connsiteX10" fmla="*/ 69850 w 431800"/>
              <a:gd name="connsiteY10" fmla="*/ 349250 h 850900"/>
              <a:gd name="connsiteX11" fmla="*/ 82550 w 431800"/>
              <a:gd name="connsiteY11" fmla="*/ 387350 h 850900"/>
              <a:gd name="connsiteX12" fmla="*/ 76200 w 431800"/>
              <a:gd name="connsiteY12" fmla="*/ 654050 h 850900"/>
              <a:gd name="connsiteX13" fmla="*/ 82550 w 431800"/>
              <a:gd name="connsiteY13" fmla="*/ 755650 h 850900"/>
              <a:gd name="connsiteX14" fmla="*/ 88900 w 431800"/>
              <a:gd name="connsiteY14" fmla="*/ 781050 h 850900"/>
              <a:gd name="connsiteX15" fmla="*/ 107950 w 431800"/>
              <a:gd name="connsiteY15" fmla="*/ 800100 h 850900"/>
              <a:gd name="connsiteX16" fmla="*/ 165100 w 431800"/>
              <a:gd name="connsiteY16" fmla="*/ 838200 h 850900"/>
              <a:gd name="connsiteX17" fmla="*/ 196850 w 431800"/>
              <a:gd name="connsiteY17" fmla="*/ 850900 h 850900"/>
              <a:gd name="connsiteX18" fmla="*/ 298450 w 431800"/>
              <a:gd name="connsiteY18" fmla="*/ 838200 h 850900"/>
              <a:gd name="connsiteX19" fmla="*/ 336550 w 431800"/>
              <a:gd name="connsiteY19" fmla="*/ 800100 h 850900"/>
              <a:gd name="connsiteX20" fmla="*/ 368300 w 431800"/>
              <a:gd name="connsiteY20" fmla="*/ 742950 h 850900"/>
              <a:gd name="connsiteX21" fmla="*/ 381000 w 431800"/>
              <a:gd name="connsiteY21" fmla="*/ 711200 h 850900"/>
              <a:gd name="connsiteX22" fmla="*/ 400050 w 431800"/>
              <a:gd name="connsiteY22" fmla="*/ 679450 h 850900"/>
              <a:gd name="connsiteX23" fmla="*/ 412750 w 431800"/>
              <a:gd name="connsiteY23" fmla="*/ 615950 h 850900"/>
              <a:gd name="connsiteX24" fmla="*/ 419100 w 431800"/>
              <a:gd name="connsiteY24" fmla="*/ 590550 h 850900"/>
              <a:gd name="connsiteX25" fmla="*/ 431800 w 431800"/>
              <a:gd name="connsiteY25" fmla="*/ 527050 h 850900"/>
              <a:gd name="connsiteX26" fmla="*/ 425450 w 431800"/>
              <a:gd name="connsiteY26" fmla="*/ 304800 h 850900"/>
              <a:gd name="connsiteX27" fmla="*/ 419100 w 431800"/>
              <a:gd name="connsiteY27" fmla="*/ 254000 h 850900"/>
              <a:gd name="connsiteX28" fmla="*/ 406400 w 431800"/>
              <a:gd name="connsiteY28" fmla="*/ 215900 h 850900"/>
              <a:gd name="connsiteX29" fmla="*/ 393700 w 431800"/>
              <a:gd name="connsiteY29" fmla="*/ 171450 h 850900"/>
              <a:gd name="connsiteX30" fmla="*/ 368300 w 431800"/>
              <a:gd name="connsiteY30" fmla="*/ 127000 h 850900"/>
              <a:gd name="connsiteX31" fmla="*/ 361950 w 431800"/>
              <a:gd name="connsiteY31" fmla="*/ 101600 h 850900"/>
              <a:gd name="connsiteX32" fmla="*/ 304800 w 431800"/>
              <a:gd name="connsiteY32" fmla="*/ 50800 h 850900"/>
              <a:gd name="connsiteX33" fmla="*/ 292100 w 431800"/>
              <a:gd name="connsiteY33" fmla="*/ 31750 h 850900"/>
              <a:gd name="connsiteX34" fmla="*/ 266700 w 431800"/>
              <a:gd name="connsiteY34" fmla="*/ 19050 h 850900"/>
              <a:gd name="connsiteX35" fmla="*/ 247650 w 431800"/>
              <a:gd name="connsiteY35" fmla="*/ 0 h 850900"/>
              <a:gd name="connsiteX36" fmla="*/ 95250 w 431800"/>
              <a:gd name="connsiteY36" fmla="*/ 6350 h 850900"/>
              <a:gd name="connsiteX37" fmla="*/ 82550 w 431800"/>
              <a:gd name="connsiteY37" fmla="*/ 25400 h 850900"/>
              <a:gd name="connsiteX38" fmla="*/ 107950 w 431800"/>
              <a:gd name="connsiteY38" fmla="*/ 107950 h 85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31800" h="850900">
                <a:moveTo>
                  <a:pt x="107950" y="107950"/>
                </a:moveTo>
                <a:cubicBezTo>
                  <a:pt x="106892" y="116417"/>
                  <a:pt x="88014" y="85389"/>
                  <a:pt x="76200" y="76200"/>
                </a:cubicBezTo>
                <a:cubicBezTo>
                  <a:pt x="68728" y="70388"/>
                  <a:pt x="59501" y="67229"/>
                  <a:pt x="50800" y="63500"/>
                </a:cubicBezTo>
                <a:cubicBezTo>
                  <a:pt x="38046" y="58034"/>
                  <a:pt x="19239" y="54022"/>
                  <a:pt x="6350" y="50800"/>
                </a:cubicBezTo>
                <a:cubicBezTo>
                  <a:pt x="4233" y="59267"/>
                  <a:pt x="0" y="67473"/>
                  <a:pt x="0" y="76200"/>
                </a:cubicBezTo>
                <a:cubicBezTo>
                  <a:pt x="0" y="106810"/>
                  <a:pt x="2507" y="165825"/>
                  <a:pt x="12700" y="203200"/>
                </a:cubicBezTo>
                <a:cubicBezTo>
                  <a:pt x="16222" y="216115"/>
                  <a:pt x="21167" y="228600"/>
                  <a:pt x="25400" y="241300"/>
                </a:cubicBezTo>
                <a:cubicBezTo>
                  <a:pt x="27517" y="247650"/>
                  <a:pt x="30437" y="253786"/>
                  <a:pt x="31750" y="260350"/>
                </a:cubicBezTo>
                <a:cubicBezTo>
                  <a:pt x="33867" y="270933"/>
                  <a:pt x="33717" y="282237"/>
                  <a:pt x="38100" y="292100"/>
                </a:cubicBezTo>
                <a:cubicBezTo>
                  <a:pt x="42398" y="301771"/>
                  <a:pt x="52010" y="308249"/>
                  <a:pt x="57150" y="317500"/>
                </a:cubicBezTo>
                <a:cubicBezTo>
                  <a:pt x="62686" y="327464"/>
                  <a:pt x="65955" y="338538"/>
                  <a:pt x="69850" y="349250"/>
                </a:cubicBezTo>
                <a:cubicBezTo>
                  <a:pt x="74425" y="361831"/>
                  <a:pt x="82550" y="387350"/>
                  <a:pt x="82550" y="387350"/>
                </a:cubicBezTo>
                <a:cubicBezTo>
                  <a:pt x="80433" y="476250"/>
                  <a:pt x="76200" y="565125"/>
                  <a:pt x="76200" y="654050"/>
                </a:cubicBezTo>
                <a:cubicBezTo>
                  <a:pt x="76200" y="687983"/>
                  <a:pt x="79174" y="721886"/>
                  <a:pt x="82550" y="755650"/>
                </a:cubicBezTo>
                <a:cubicBezTo>
                  <a:pt x="83418" y="764334"/>
                  <a:pt x="84570" y="773473"/>
                  <a:pt x="88900" y="781050"/>
                </a:cubicBezTo>
                <a:cubicBezTo>
                  <a:pt x="93355" y="788847"/>
                  <a:pt x="101132" y="794256"/>
                  <a:pt x="107950" y="800100"/>
                </a:cubicBezTo>
                <a:cubicBezTo>
                  <a:pt x="122840" y="812863"/>
                  <a:pt x="148047" y="829673"/>
                  <a:pt x="165100" y="838200"/>
                </a:cubicBezTo>
                <a:cubicBezTo>
                  <a:pt x="175295" y="843298"/>
                  <a:pt x="186267" y="846667"/>
                  <a:pt x="196850" y="850900"/>
                </a:cubicBezTo>
                <a:cubicBezTo>
                  <a:pt x="230717" y="846667"/>
                  <a:pt x="265339" y="846478"/>
                  <a:pt x="298450" y="838200"/>
                </a:cubicBezTo>
                <a:cubicBezTo>
                  <a:pt x="316379" y="833718"/>
                  <a:pt x="327769" y="814149"/>
                  <a:pt x="336550" y="800100"/>
                </a:cubicBezTo>
                <a:cubicBezTo>
                  <a:pt x="348880" y="780372"/>
                  <a:pt x="358970" y="763943"/>
                  <a:pt x="368300" y="742950"/>
                </a:cubicBezTo>
                <a:cubicBezTo>
                  <a:pt x="372929" y="732534"/>
                  <a:pt x="375902" y="721395"/>
                  <a:pt x="381000" y="711200"/>
                </a:cubicBezTo>
                <a:cubicBezTo>
                  <a:pt x="386520" y="700161"/>
                  <a:pt x="393700" y="690033"/>
                  <a:pt x="400050" y="679450"/>
                </a:cubicBezTo>
                <a:cubicBezTo>
                  <a:pt x="414799" y="620452"/>
                  <a:pt x="397181" y="693797"/>
                  <a:pt x="412750" y="615950"/>
                </a:cubicBezTo>
                <a:cubicBezTo>
                  <a:pt x="414462" y="607392"/>
                  <a:pt x="417271" y="599084"/>
                  <a:pt x="419100" y="590550"/>
                </a:cubicBezTo>
                <a:cubicBezTo>
                  <a:pt x="423623" y="569443"/>
                  <a:pt x="427567" y="548217"/>
                  <a:pt x="431800" y="527050"/>
                </a:cubicBezTo>
                <a:cubicBezTo>
                  <a:pt x="429683" y="452967"/>
                  <a:pt x="428893" y="378834"/>
                  <a:pt x="425450" y="304800"/>
                </a:cubicBezTo>
                <a:cubicBezTo>
                  <a:pt x="424657" y="287753"/>
                  <a:pt x="422676" y="270686"/>
                  <a:pt x="419100" y="254000"/>
                </a:cubicBezTo>
                <a:cubicBezTo>
                  <a:pt x="416295" y="240910"/>
                  <a:pt x="410247" y="228722"/>
                  <a:pt x="406400" y="215900"/>
                </a:cubicBezTo>
                <a:cubicBezTo>
                  <a:pt x="401029" y="197998"/>
                  <a:pt x="400813" y="188048"/>
                  <a:pt x="393700" y="171450"/>
                </a:cubicBezTo>
                <a:cubicBezTo>
                  <a:pt x="384032" y="148892"/>
                  <a:pt x="381055" y="146132"/>
                  <a:pt x="368300" y="127000"/>
                </a:cubicBezTo>
                <a:cubicBezTo>
                  <a:pt x="366183" y="118533"/>
                  <a:pt x="366955" y="108750"/>
                  <a:pt x="361950" y="101600"/>
                </a:cubicBezTo>
                <a:cubicBezTo>
                  <a:pt x="342920" y="74415"/>
                  <a:pt x="328398" y="66532"/>
                  <a:pt x="304800" y="50800"/>
                </a:cubicBezTo>
                <a:cubicBezTo>
                  <a:pt x="300567" y="44450"/>
                  <a:pt x="297963" y="36636"/>
                  <a:pt x="292100" y="31750"/>
                </a:cubicBezTo>
                <a:cubicBezTo>
                  <a:pt x="284828" y="25690"/>
                  <a:pt x="274403" y="24552"/>
                  <a:pt x="266700" y="19050"/>
                </a:cubicBezTo>
                <a:cubicBezTo>
                  <a:pt x="259392" y="13830"/>
                  <a:pt x="254000" y="6350"/>
                  <a:pt x="247650" y="0"/>
                </a:cubicBezTo>
                <a:cubicBezTo>
                  <a:pt x="196850" y="2117"/>
                  <a:pt x="145503" y="-1381"/>
                  <a:pt x="95250" y="6350"/>
                </a:cubicBezTo>
                <a:cubicBezTo>
                  <a:pt x="87707" y="7510"/>
                  <a:pt x="83442" y="17821"/>
                  <a:pt x="82550" y="25400"/>
                </a:cubicBezTo>
                <a:cubicBezTo>
                  <a:pt x="79088" y="54830"/>
                  <a:pt x="109008" y="99483"/>
                  <a:pt x="107950" y="107950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urved Connector 7"/>
          <p:cNvCxnSpPr/>
          <p:nvPr/>
        </p:nvCxnSpPr>
        <p:spPr>
          <a:xfrm rot="5400000" flipH="1" flipV="1">
            <a:off x="4792114" y="3337734"/>
            <a:ext cx="1147156" cy="889115"/>
          </a:xfrm>
          <a:prstGeom prst="curvedConnector3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33" idx="2"/>
          </p:cNvCxnSpPr>
          <p:nvPr/>
        </p:nvCxnSpPr>
        <p:spPr>
          <a:xfrm flipH="1">
            <a:off x="5631871" y="1555750"/>
            <a:ext cx="178379" cy="198238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6184095" y="1342639"/>
            <a:ext cx="306113" cy="314862"/>
          </a:xfrm>
          <a:custGeom>
            <a:avLst/>
            <a:gdLst>
              <a:gd name="connsiteX0" fmla="*/ 127805 w 306113"/>
              <a:gd name="connsiteY0" fmla="*/ 16261 h 314862"/>
              <a:gd name="connsiteX1" fmla="*/ 13505 w 306113"/>
              <a:gd name="connsiteY1" fmla="*/ 200411 h 314862"/>
              <a:gd name="connsiteX2" fmla="*/ 13505 w 306113"/>
              <a:gd name="connsiteY2" fmla="*/ 251211 h 314862"/>
              <a:gd name="connsiteX3" fmla="*/ 115105 w 306113"/>
              <a:gd name="connsiteY3" fmla="*/ 314711 h 314862"/>
              <a:gd name="connsiteX4" fmla="*/ 248455 w 306113"/>
              <a:gd name="connsiteY4" fmla="*/ 232161 h 314862"/>
              <a:gd name="connsiteX5" fmla="*/ 299255 w 306113"/>
              <a:gd name="connsiteY5" fmla="*/ 149611 h 314862"/>
              <a:gd name="connsiteX6" fmla="*/ 305605 w 306113"/>
              <a:gd name="connsiteY6" fmla="*/ 79761 h 314862"/>
              <a:gd name="connsiteX7" fmla="*/ 299255 w 306113"/>
              <a:gd name="connsiteY7" fmla="*/ 41661 h 314862"/>
              <a:gd name="connsiteX8" fmla="*/ 267505 w 306113"/>
              <a:gd name="connsiteY8" fmla="*/ 16261 h 314862"/>
              <a:gd name="connsiteX9" fmla="*/ 204005 w 306113"/>
              <a:gd name="connsiteY9" fmla="*/ 9911 h 314862"/>
              <a:gd name="connsiteX10" fmla="*/ 127805 w 306113"/>
              <a:gd name="connsiteY10" fmla="*/ 16261 h 314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6113" h="314862">
                <a:moveTo>
                  <a:pt x="127805" y="16261"/>
                </a:moveTo>
                <a:cubicBezTo>
                  <a:pt x="96055" y="48011"/>
                  <a:pt x="32555" y="161253"/>
                  <a:pt x="13505" y="200411"/>
                </a:cubicBezTo>
                <a:cubicBezTo>
                  <a:pt x="-5545" y="239569"/>
                  <a:pt x="-3428" y="232161"/>
                  <a:pt x="13505" y="251211"/>
                </a:cubicBezTo>
                <a:cubicBezTo>
                  <a:pt x="30438" y="270261"/>
                  <a:pt x="75947" y="317886"/>
                  <a:pt x="115105" y="314711"/>
                </a:cubicBezTo>
                <a:cubicBezTo>
                  <a:pt x="154263" y="311536"/>
                  <a:pt x="217763" y="259678"/>
                  <a:pt x="248455" y="232161"/>
                </a:cubicBezTo>
                <a:cubicBezTo>
                  <a:pt x="279147" y="204644"/>
                  <a:pt x="289730" y="175011"/>
                  <a:pt x="299255" y="149611"/>
                </a:cubicBezTo>
                <a:cubicBezTo>
                  <a:pt x="308780" y="124211"/>
                  <a:pt x="305605" y="97753"/>
                  <a:pt x="305605" y="79761"/>
                </a:cubicBezTo>
                <a:cubicBezTo>
                  <a:pt x="305605" y="61769"/>
                  <a:pt x="305605" y="52244"/>
                  <a:pt x="299255" y="41661"/>
                </a:cubicBezTo>
                <a:cubicBezTo>
                  <a:pt x="292905" y="31078"/>
                  <a:pt x="283380" y="21553"/>
                  <a:pt x="267505" y="16261"/>
                </a:cubicBezTo>
                <a:cubicBezTo>
                  <a:pt x="251630" y="10969"/>
                  <a:pt x="224113" y="10969"/>
                  <a:pt x="204005" y="9911"/>
                </a:cubicBezTo>
                <a:cubicBezTo>
                  <a:pt x="183897" y="8853"/>
                  <a:pt x="159555" y="-15489"/>
                  <a:pt x="127805" y="16261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035820" y="6320218"/>
            <a:ext cx="4000545" cy="369332"/>
          </a:xfrm>
          <a:prstGeom prst="rect">
            <a:avLst/>
          </a:prstGeom>
          <a:solidFill>
            <a:srgbClr val="150575"/>
          </a:solidFill>
        </p:spPr>
        <p:txBody>
          <a:bodyPr wrap="square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第一個逾越節到第二個逾越節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61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8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302" y="0"/>
            <a:ext cx="4584459" cy="677949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3" name="TextBox 32"/>
          <p:cNvSpPr txBox="1"/>
          <p:nvPr/>
        </p:nvSpPr>
        <p:spPr>
          <a:xfrm>
            <a:off x="5126773" y="1476989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拿撒勒</a:t>
            </a:r>
            <a:endParaRPr lang="en-US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480291" y="43113"/>
            <a:ext cx="319378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加利利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(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迦百農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)</a:t>
            </a: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路撒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回加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利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利的路上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r>
              <a:rPr lang="en-US" altLang="zh-CN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.1</a:t>
            </a: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r>
              <a:rPr lang="en-US" altLang="zh-CN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.2</a:t>
            </a: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r>
              <a:rPr lang="en-US" altLang="zh-CN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.3</a:t>
            </a: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r>
              <a:rPr lang="en-US" altLang="zh-CN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.4</a:t>
            </a:r>
            <a:endParaRPr lang="en-US" altLang="zh-CN" sz="2800" b="1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r>
              <a:rPr lang="en-US" altLang="zh-CN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.5</a:t>
            </a:r>
            <a:endParaRPr lang="en-US" altLang="zh-CN" sz="2800" b="1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r>
              <a:rPr lang="en-US" altLang="zh-CN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.6</a:t>
            </a:r>
            <a:endParaRPr lang="en-US" altLang="zh-CN" sz="2800" b="1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r>
              <a:rPr lang="en-US" altLang="zh-CN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.7</a:t>
            </a:r>
            <a:endParaRPr lang="en-US" altLang="zh-CN" sz="2800" b="1" dirty="0">
              <a:solidFill>
                <a:srgbClr val="FFC000"/>
              </a:solidFill>
              <a:sym typeface="Wingdings" panose="05000000000000000000" pitchFamily="2" charset="2"/>
            </a:endParaRPr>
          </a:p>
        </p:txBody>
      </p:sp>
      <p:cxnSp>
        <p:nvCxnSpPr>
          <p:cNvPr id="4" name="Curved Connector 3"/>
          <p:cNvCxnSpPr/>
          <p:nvPr/>
        </p:nvCxnSpPr>
        <p:spPr>
          <a:xfrm rot="5400000">
            <a:off x="4372872" y="2532332"/>
            <a:ext cx="3018808" cy="908127"/>
          </a:xfrm>
          <a:prstGeom prst="curvedConnector3">
            <a:avLst>
              <a:gd name="adj1" fmla="val 72350"/>
            </a:avLst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409113" y="3979111"/>
            <a:ext cx="1627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200" b="1" dirty="0">
                <a:sym typeface="Wingdings" panose="05000000000000000000" pitchFamily="2" charset="2"/>
              </a:rPr>
              <a:t>約旦河東的伯大尼</a:t>
            </a:r>
            <a:endParaRPr lang="en-US" sz="1200" dirty="0"/>
          </a:p>
        </p:txBody>
      </p:sp>
      <p:sp>
        <p:nvSpPr>
          <p:cNvPr id="10" name="Flowchart: Connector 9"/>
          <p:cNvSpPr/>
          <p:nvPr/>
        </p:nvSpPr>
        <p:spPr>
          <a:xfrm>
            <a:off x="6409113" y="4189614"/>
            <a:ext cx="99752" cy="66496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Curved Connector 20"/>
          <p:cNvCxnSpPr/>
          <p:nvPr/>
        </p:nvCxnSpPr>
        <p:spPr>
          <a:xfrm rot="5400000" flipH="1" flipV="1">
            <a:off x="4354486" y="2894212"/>
            <a:ext cx="2593574" cy="44611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874332" y="1396538"/>
            <a:ext cx="335275" cy="42394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Connector 39"/>
          <p:cNvSpPr/>
          <p:nvPr/>
        </p:nvSpPr>
        <p:spPr>
          <a:xfrm>
            <a:off x="5630540" y="1738215"/>
            <a:ext cx="54921" cy="82264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5972232" y="989371"/>
            <a:ext cx="486757" cy="648384"/>
          </a:xfrm>
          <a:prstGeom prst="cloud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035821" y="6328531"/>
            <a:ext cx="4000545" cy="369332"/>
          </a:xfrm>
          <a:prstGeom prst="rect">
            <a:avLst/>
          </a:prstGeom>
          <a:solidFill>
            <a:srgbClr val="150575"/>
          </a:solidFill>
        </p:spPr>
        <p:txBody>
          <a:bodyPr wrap="square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第一次加利</a:t>
            </a:r>
            <a:r>
              <a:rPr lang="zh-CN" alt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利遊行傳道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4612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1839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二、耶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穌基督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的的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主要行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蹤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000" b="1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生命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</a:t>
            </a:r>
            <a:r>
              <a:rPr lang="zh-CN" altLang="en-US" sz="4000" b="1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道路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圖：</a:t>
            </a:r>
            <a:endParaRPr lang="en-US" sz="4000" dirty="0">
              <a:solidFill>
                <a:srgbClr val="FFC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309" y="641016"/>
            <a:ext cx="8815244" cy="621698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0073" y="996983"/>
            <a:ext cx="23552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迦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百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農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拿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因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加利利一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帶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迦百農海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邊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加利利海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上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格拉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森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endParaRPr lang="en-US" altLang="zh-CN" sz="2800" b="1" dirty="0" smtClean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拿撒勒</a:t>
            </a:r>
            <a:endParaRPr lang="en-US" altLang="zh-CN" sz="2800" b="1" dirty="0">
              <a:solidFill>
                <a:schemeClr val="bg1"/>
              </a:solidFill>
              <a:sym typeface="Wingdings" panose="05000000000000000000" pitchFamily="2" charset="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677891" y="4193310"/>
            <a:ext cx="1690255" cy="1791854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5703330" y="3311955"/>
            <a:ext cx="2313834" cy="2673209"/>
          </a:xfrm>
          <a:custGeom>
            <a:avLst/>
            <a:gdLst>
              <a:gd name="connsiteX0" fmla="*/ 872961 w 2126733"/>
              <a:gd name="connsiteY0" fmla="*/ 2673209 h 2673209"/>
              <a:gd name="connsiteX1" fmla="*/ 23215 w 2126733"/>
              <a:gd name="connsiteY1" fmla="*/ 188627 h 2673209"/>
              <a:gd name="connsiteX2" fmla="*/ 1694997 w 2126733"/>
              <a:gd name="connsiteY2" fmla="*/ 225572 h 2673209"/>
              <a:gd name="connsiteX3" fmla="*/ 2101397 w 2126733"/>
              <a:gd name="connsiteY3" fmla="*/ 641209 h 2673209"/>
              <a:gd name="connsiteX4" fmla="*/ 1159288 w 2126733"/>
              <a:gd name="connsiteY4" fmla="*/ 1647972 h 2673209"/>
              <a:gd name="connsiteX5" fmla="*/ 1464088 w 2126733"/>
              <a:gd name="connsiteY5" fmla="*/ 1758809 h 2673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6733" h="2673209">
                <a:moveTo>
                  <a:pt x="872961" y="2673209"/>
                </a:moveTo>
                <a:cubicBezTo>
                  <a:pt x="379585" y="1634887"/>
                  <a:pt x="-113791" y="596566"/>
                  <a:pt x="23215" y="188627"/>
                </a:cubicBezTo>
                <a:cubicBezTo>
                  <a:pt x="160221" y="-219312"/>
                  <a:pt x="1348633" y="150142"/>
                  <a:pt x="1694997" y="225572"/>
                </a:cubicBezTo>
                <a:cubicBezTo>
                  <a:pt x="2041361" y="301002"/>
                  <a:pt x="2190682" y="404142"/>
                  <a:pt x="2101397" y="641209"/>
                </a:cubicBezTo>
                <a:cubicBezTo>
                  <a:pt x="2012112" y="878276"/>
                  <a:pt x="1265506" y="1461705"/>
                  <a:pt x="1159288" y="1647972"/>
                </a:cubicBezTo>
                <a:cubicBezTo>
                  <a:pt x="1053070" y="1834239"/>
                  <a:pt x="1258579" y="1796524"/>
                  <a:pt x="1464088" y="1758809"/>
                </a:cubicBezTo>
              </a:path>
            </a:pathLst>
          </a:cu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Curved Connector 10"/>
          <p:cNvCxnSpPr>
            <a:stCxn id="9" idx="5"/>
          </p:cNvCxnSpPr>
          <p:nvPr/>
        </p:nvCxnSpPr>
        <p:spPr>
          <a:xfrm flipV="1">
            <a:off x="7296222" y="4313382"/>
            <a:ext cx="868723" cy="757382"/>
          </a:xfrm>
          <a:prstGeom prst="curvedConnector3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368146" y="4193310"/>
            <a:ext cx="480290" cy="526472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8312728" y="4296268"/>
            <a:ext cx="498764" cy="5080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6216073" y="4110182"/>
            <a:ext cx="2096655" cy="119149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522243" y="6441514"/>
            <a:ext cx="5547957" cy="369332"/>
          </a:xfrm>
          <a:prstGeom prst="rect">
            <a:avLst/>
          </a:prstGeom>
          <a:solidFill>
            <a:srgbClr val="150575"/>
          </a:solidFill>
        </p:spPr>
        <p:txBody>
          <a:bodyPr wrap="square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第二次</a:t>
            </a:r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加利</a:t>
            </a:r>
            <a:r>
              <a:rPr lang="zh-CN" alt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利遊行傳道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0277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5641</TotalTime>
  <Words>1057</Words>
  <Application>Microsoft Office PowerPoint</Application>
  <PresentationFormat>Widescreen</PresentationFormat>
  <Paragraphs>115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Microsoft YaHei</vt:lpstr>
      <vt:lpstr>新細明體</vt:lpstr>
      <vt:lpstr>宋体</vt:lpstr>
      <vt:lpstr>Arial</vt:lpstr>
      <vt:lpstr>Arial Black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144</cp:revision>
  <dcterms:created xsi:type="dcterms:W3CDTF">2014-12-30T18:22:34Z</dcterms:created>
  <dcterms:modified xsi:type="dcterms:W3CDTF">2017-10-01T16:11:41Z</dcterms:modified>
</cp:coreProperties>
</file>