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28T19:02:21.0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3441 11554 42 0,'0'0'43'16,"2"6"-4"-16,1-1-1 0,-3-5-6 16,4 6 5-16,-2-1-2 0,2-1 4 15,-2 0-2-15,2 0 5 0,1 0 1 0,-1 0-1 16,2-1-2-16,-2 1 4 0,0 0-2 15,3 0-1-15,-2-3-3 0,-1 4-3 16,2-4-3-16,-2 3 0 0,-4-4-1 16,8 6 1-16,-4-4-9 0,3 0 10 0,-7-2 3 15,11 5-9-15,-7-3 1 0,2 2-2 16,1-3-2-16,-1 4 2 0,0-3-2 0,1 1-2 16,-1 2 0-16,3-4-1 0,-1 3-11 15,-2 0 8-15,2 0-2 0,2-1 4 16,-2 1-1-16,0 0-8 0,3 0 3 15,-1 0 1-15,1-1-2 0,2-1 8 0,-1 2-16 16,6-4 5-16,0 0 4 0,1 0-5 16,3-4 1-16,-2 2 4 0,4-3-1 15,0 1-6-15,-4-2 1 0,1 2-3 16,1 1 10-16,-4-1-8 0,2 0-1 0,-3 0 2 16,0 3-1-16,-2-4 4 0,-3 4 0 15,-2-1-2-15,4 2 0 0,-4-2 3 0,0 0-2 16,1 2-5-16,-2-3 2 0,1 2 1 15,1 1-1-15,-1 0-1 0,4-2-1 16,-2 2 0-16,0 0-25 0,6 0 4 0,-2 0 6 16,5 2-3-16,1-4 4 0,-2 2-3 15,10 0 6-15,-2-2 2 0,1 2-5 16,1-3 5-16,-2 3 3 0,-1-3-8 0,1 2 3 16,0-1 4-16,-3 0-2 0,1 0 3 15,0-2-1-15,-2 2 0 0,-1-1 1 16,-1-2 1-16,0 4-5 0,0-3-1 0,-3 0 5 15,0 0 6-15,0 2-9 0,-2-2 4 16,-2 1 4-16,1 1-5 0,-2 0 0 16,0 0 2-16,-1 0-3 0,2 0 0 15,-2 0 2-15,1 0 0 0,-1 1-4 0,2-2 0 16,0 3 0-16,-1 0 0 0,2-1 2 16,-2 1-2-16,3 0 8 0,-2 0-4 15,-1 0 0-15,1 0 1 0,0 0 5 0,-2 0-6 16,-1 0 1-16,2 1-3 0,-4 2 2 15,0-3 0-15,1 1-4 0,-2 1 6 16,-1-2-2-16,3 2 3 0,-3 0-2 0,2 0 3 16,0 0-4-16,2-2 0 0,-2 0 4 15,3 0-7-15,2 0 2 0,0 0 4 16,-1-2-4-16,4 0 3 0,-2 0-4 0,-2 2 2 16,0-2 0-16,1 2 4 0,-3 0-1 15,1-2-4-15,0 2 2 0,1-1-2 16,0 1 2-16,-4 0-3 0,2 0 4 15,2 0 0-15,-4 0-1 0,3 0-2 0,-1 0 4 16,4 0-2-16,-4 0-1 0,0 0 2 16,-1 0-1-16,2 0-1 0,0 0 1 0,-3 1 1 15,3-1-3-15,-2 2 1 0,-1-2-3 16,-2 2 2-16,3-2 3 0,0 0-6 16,-1 2 5-16,-1-2-3 0,1 0 2 0,1 0 1 15,2 0 4-15,-3 0-4 0,2 0-2 16,2 0-1-16,-2 0 2 0,3 0 1 15,-4 0 2-15,4 2-1 0,-3-2 0 16,3 2-2-16,0-2-1 0,1 0 4 0,0 0-4 16,1 2 6-16,-1-2-3 0,2 2-3 15,-2-2-2-15,2 0 0 0,0 0 7 16,-1 2-10-16,3-4 6 0,0 2 0 0,0 0 0 16,-2-2 0-16,4 2 0 0,-3 0 1 15,-1 2 2-15,2-2-3 0,-1 0-1 16,-2 0 7-16,2 2-9 0,-2-2 3 0,-2 0 1 15,3 1-5-15,-2-1 8 0,-4 3-1 16,5-3-4-16,-2 0 6 0,2 1-2 16,-3 1 2-16,4 0-3 0,-4 0-2 0,3 0 0 15,-2 2-3-15,2-2 2 0,1-1 1 16,-2 4 0-16,1-4-5 0,0 3 5 16,0-2-3-16,-1 0 5 0,2 0 0 0,-2 0-3 15,2 1 2-15,-4 0-1 0,1-2-3 16,-2 1 0-16,2 0 3 0,-3 0 1 15,1 2-2-15,2 0-1 0,0-2 2 0,-1 2-1 16,4-2 0-16,-4 1-2 0,4-1 7 16,0 0 0-16,-1 0-5 0,4-2 3 15,-4 0 3-15,5 0-6 0,-2 0 3 0,2 0 0 16,-3 0 0-16,4-2 4 0,-2 2-7 16,1 2 5-16,-1-2-4 0,-2 0-2 15,0 2 0-15,-1 0 3 0,0-1 1 16,-2 1-2-16,2 2-1 0,-1 0 5 15,1 2-9-15,2-2 8 0,-2-1-3 0,4 3 1 16,1 0 0-16,3 0-3 0,1-1-1 0,-2 1 4 16,3-2 0-16,1 2 4 0,-1 0 0 15,0-3-10-15,1 2 6 0,-1 0-1 16,-1-2 3-16,1 1-4 0,-2 0 0 16,-2 0 1-16,4 0 4 0,-1-2-4 0,-1-1-2 15,0 1 5-15,-1-2-1 0,0 0-3 16,0-2-3-16,5 2 10 0,0-1-7 0,-3-3 1 15,1 2 3-15,2-2 1 0,-3 3-5 16,-1-2 1-16,1-1-2 0,-4 1 5 16,1 0-2-16,-1 1-3 0,1-1-1 15,-2 1 3-15,2-1 0 0,3-2-1 0,-1 2 7 16,1-1-3-16,1 0-3 0,-1-2 1 16,0 2-1-16,1 1 2 0,2-1-2 15,-3-2 1-15,1 2 2 0,-1 0-2 0,1 3 0 16,-2-3-3-16,-4 0-3 0,0 2 8 15,-1 2-5-15,0-1-2 0,0-2 4 16,1 2 2-16,-1-2 3 0,2 3-4 0,-2-2-3 16,9 1-1-16,-5-1 3 0,5 0 2 15,0-2 1-15,1 2 2 0,3-1-1 0,-2-2 2 16,2 4-5-16,-1-3 6 0,1 2-7 16,-2-1-2-16,-2 2 2 0,1-3-1 15,-3 2 2-15,-3 2-3 0,1-1 0 16,-3 2 0-16,0-2 0 0,3 1 1 0,-3-3-1 15,3 3 2-15,-4-1-4 0,6 1 6 16,0-2 1-16,-1-2-8 0,1 2 3 0,-3 0 4 16,-1 0 0-16,-2 2 0 0,2 0 1 15,-3-2 0-15,0 4-4 0,0-2-5 16,1 0 8-16,-6 0-1 0,4 0-2 0,-4 2-1 16,1-2 6-16,3 2-4 0,-4 0 4 15,4-2 2-15,-2 0-2 0,2 2 7 16,5-2-1-16,1 0-1 0,5 2-2 15,-1-2-3-15,2 0 0 0,-2 2 3 0,1-2 2 16,1 1-4-16,0-1 3 0,-3 0-5 16,1 0 4-16,0 0-6 0,-5 0 2 15,2 0-2-15,0 0 3 0,3-1-4 16,-2 1 3-16,-3-2-1 0,5 2-3 0,0 0-4 16,-1-2 6-16,3 4 2 0,-2-2 2 15,4 0-1-15,-3 0 2 0,1 2-3 0,0-2 3 16,1 0-2-16,-1 1-4 0,2-1 1 15,-2 0 4-15,-1 0-5 0,1 0 1 16,0 0 4-16,0 0-1 0,-1 3-3 0,4-6 1 16,-3 6 0-16,-1-3-2 0,3-3 3 15,0 6-2-15,0-3-1 0,2 0-3 16,-1 0 4-16,1 1-2 0,3-1 8 0,3 2-7 16,0 0 0-16,5-2 2 0,-3 2-4 15,5-2 2-15,0 0-1 0,-1 0 0 16,1 1 1-16,0-1-2 0,2 0 0 0,-5 0 1 15,1 3 1-15,-3-3-1 0,-1 2-3 16,-1 0 2-16,-8 0 2 0,-3-1 1 16,1 2 1-16,-2-1-2 0,-3 1-1 0,-1-3 1 15,1 4-2-15,-3-4 4 0,-1 2 0 16,2 0-4-16,-1-2-2 0,1 2 6 16,-1-1 2-16,-2 1-4 0,2-2 2 0,-1 0 0 15,-1 3-2-15,0-3 0 0,0 1-3 16,-1-1 2-16,0 0 3 0,0 0 0 15,-1-1-1-15,0 1 2 0,0 0-2 16,1-3 0-16,0 3-1 0,-2-2-4 0,0 2 5 16,2-1 2-16,2-1-1 0,-1 2 5 0,0-2-1 15,2 2 0-15,-1-2-1 0,1 0-1 16,6 2-4-16,-3-2 3 0,3 0-1 16,2 1 1-16,-1-1-1 0,1-2-2 15,0 0 4-15,2 2-1 0,3-2 0 16,3 0-3-16,1-2 3 0,-3 3 1 0,4-1 0 15,-4 0-5-15,3 0-1 0,-1 1 4 0,-2-1 0 16,0 0-1-16,-4 0 3 0,0 0 0 16,0 2-6-16,-2 1 9 0,1-3-7 15,-3 2 6-15,2 2-3 0,-3-2 2 16,3 0 3-16,-2 2-2 0,-1 0-1 16,1 0 0-16,0 0 1 0,-1 0 0 0,1 0-2 15,-4 0 2-15,2 0-1 0,-2-2-3 16,-1 2 2-16,5 0 17 0,0 2-2 0,0-4-2 15,-3 2-1-15,-1 0 0 0,-1 0-7 16,0 0 6-16,0 0-4 0,3-2-2 16,2 2-2-16,-5 0 2 0,5 2-2 15,0-2 2-15,-1-2 0 0,1 4-5 0,-4-2 0 16,3 0 3-16,-4 0-3 0,0 0 3 16,1 0-2-16,0 0-2 0,1 2 1 15,1-2 1-15,-4 0-1 0,2 0-1 0,0 0-4 16,-1 2 3-16,-1-4 0 0,-2 2-3 15,2 2 3-15,-1-4-2 0,1 4 1 16,-2-4 0-16,2 2 1 0,-3 0-2 16,1 2-1-16,0-2 3 0,-2 0 0 0,1 2-2 15,-4-2 1-15,2 0 0 0,-3 2 0 16,0-2-1-16,-2 1 1 0,-1-1-5 0,0 3 9 16,2-3 1-16,-3 0 5 0,1 1-3 15,2-1 2-15,-1 2-2 0,2-2 0 16,-4 2-2-16,3-2 0 0,-1 0 1 0,2 2-1 15,-2-2 0-15,-1 0-3 0,0 2-1 16,-1-2 3-16,-1 2-3 0,-1-2 3 16,2 0 2-16,-4 2-3 0,2-2-4 0,-4 2 4 15,-6-2 0-15,14 0-1 0,-14 0 2 16,10 0-2-16,-10 0 0 0,10 0-3 16,-10 0-8-16,9 1-26 0,-9-1-36 0,4 3-70 15,-4-3-517-15,0 0 223 0,0 0 148 16</inkml:trace>
  <inkml:trace contextRef="#ctx0" brushRef="#br0" timeOffset="4583.71">3630 12622 10 0,'0'0'94'0,"4"-4"-4"0,-4 4-4 15,0 0-8-15,0 0-11 0,0 0 0 16,0 0-13-16,6-2 3 0,-6 2-5 0,0 0-12 16,0 0 0-16,0 0-2 0,0 0-6 15,0 0 1-15,0 0-4 0,0 0-1 16,0 0-4-16,0 0 0 0,4-4-6 0,-4 4 3 16,0 0-1-16,0 0 2 0,0 0-3 15,0 0 0-15,0 0 0 0,0 0-1 16,7-1 1-16,-7 1 2 0,0 0-4 0,0 0-2 15,0 0-9-15,0 0 10 0,0 0 2 16,0 0-4-16,0 0 7 0,0 0-11 16,10 5-3-16,-10-5 8 0,7 5-9 15,-3-4 2-15,-4-1-1 0,9 6 1 0,-3-2-3 16,-2-2-2-16,2 1 4 0,2 1 1 16,0-1-4-16,0 3-4 0,0-3 3 15,0 1 4-15,3-2-13 0,0 1 17 16,1 1-5-16,-1-2-1 0,3 0 1 0,0-2-1 15,-2 2-1-15,3-1 4 0,0 2-8 16,-3-1 6-16,3-2-4 0,-2 1 1 0,0 2 0 16,-3-3-5-16,3 0-4 0,-2 3 12 15,-1-3-2-15,1 0-1 0,-1 2-2 16,1 0-1-16,0-2 3 0,-3 2-5 0,4 0 5 16,0-2-8-16,-2 1 11 0,2-1-4 15,-1 3-3-15,2-3 2 0,0 0 1 16,1 1-2-16,2-1 3 0,-2-1-26 15,3 1 4-15,0 0 1 0,0-3 1 0,0 3 2 16,2 0 4-16,-1-1-2 0,0 1 2 16,1 0 1-16,-2-2 5 0,2 2-3 0,1 0-2 15,2 0 3-15,-1 0 4 0,1 0 4 16,-2 0-4-16,4 2 2 0,-3-2-5 16,0 0 4-16,0 0 0 0,1 1 3 15,-2-1-7-15,2 0 3 0,-3 0 2 0,2-1-3 16,2 1-1-16,-1-2 6 0,1 0-4 15,0 0 2-15,0 2 1 0,3-4 4 16,-3 3-1-16,0-2-2 0,0 2 1 0,1-1-9 16,0-1 8-16,-2 2 3 0,2-1-4 15,-1 0-2-15,1 2 6 0,-2-2 5 16,2 0-10-16,-1 0 2 0,3 0 1 0,-1-1-2 16,3 1-2-16,-1 0 0 0,-2-1 0 15,3 0 0-15,-1-1 2 0,-3 2-1 16,-1 0 3-16,0 0-2 0,-2 0-2 0,3 1 8 15,-6 1-8-15,2-2 5 0,-1 2-2 16,0 0-2-16,-4 0 1 0,-1 0 3 16,2 0-2-16,-4 0-5 0,1 2 5 15,2-2 1-15,-1 0-3 0,-1 0 1 0,4 3 4 16,0-1-3-16,0-2-5 0,4 2 9 16,-2-2-7-16,5 2 0 0,-4-2 4 15,4 0 3-15,1 1-6 0,1-1 4 0,0 0 1 16,2-1-5-16,-4 1-1 0,1-2 4 15,-1 2-1-15,-1 0-2 0,-2 0 1 16,0 0 0-16,1 2 2 0,-4-2-2 0,2 0-2 16,-4 1 2-16,4 5-2 0,-1-6 6 15,-3 1-4-15,4 1 2 0,1 2 1 16,0-2-4-16,0-1 2 0,1 1-3 16,0 2 7-16,0-2-6 0,1 0-3 0,1 0 3 15,-4-1 4-15,4 4-2 0,-3-4-1 16,0 2 0-16,0-3-4 0,-1 1 5 0,0 1-4 15,0 0 5-15,1-2-1 0,0 2-2 16,-2-4 3-16,2 2-1 0,2-2-4 0,0 0 5 16,-1-2-1-16,6 3-2 15,-3-4-2-15,0 2 2 0,0-1 3 16,3-2 7-16,-2 3-6 0,-1 1-4 0,-1-2 3 16,-2 3-2-16,0-2 4 0,-1 0-5 0,0 3-2 15,0-1 3-15,-2 1 4 0,2 0-4 16,-2 0 3-16,3 0-1 0,-2 0-1 15,2 0 2-15,-1 0 1 0,2-2-10 16,0 2 8-16,3 0 2 0,0 0 4 0,5 0-6 16,-1-2 1-16,2 0 4 0,-1 2-2 15,3-2 2-15,0 2-3 0,0-1 3 0,-1-1-6 16,-1 0 3-16,2 2 0 0,-2-2-2 16,-3 0 1-16,3 2-5 0,-2 0 3 15,-1-2-4-15,-1 2 1 0,2-2 2 16,-3 2 3-16,3-1 3 0,-2 1 3 0,1-3-1 15,-1 1 1-15,-1 1 1 0,-1-2-6 16,-3 3 7-16,2-1-5 0,-3-1-1 0,1 0-4 16,-2 0 6-16,0 0 1 0,-1 2 0 15,-2-2-4-15,1 2 3 0,0-1-5 16,0 1 8-16,-1-3-8 0,0 3 2 16,2-1 6-16,-4 1-2 0,3 0 3 0,-1 0-5 15,0-2-1-15,0 2 6 0,-2 2-5 16,-1-2-1-16,4 0-4 0,-4 0 2 15,1 0-1-15,-2 0-1 0,2 0 2 0,-3 0-1 16,2 1-1-16,-2-1 4 0,1 0-5 16,2 3 1-16,0-2 1 0,3 1 0 15,-2 0 1-15,2 0-1 0,1 0-1 16,-2 0 2-16,2 2-2 0,-2-3 3 0,1 1-2 16,1 1-2-16,-2-2 2 0,2 3-2 15,-1-2 1-15,0 0 0 0,-2 2-3 0,-1-1 3 16,2 1-2-16,-2-1 3 0,-1 3 1 15,2-3 0-15,0 3 0 0,-2-1-1 16,2-1-2-16,0 1 2 0,0 1-3 16,0-2 4-16,2 0-2 0,0 2 0 0,-3-2-1 15,4 2 4-15,-1-3 1 0,0 1-4 16,0 0 0-16,1-1 3 0,-2 1-6 0,-1 0 5 16,-2 0-4-16,0-1-3 0,-3-1 4 15,1 1 4-15,-2-1-4 0,-1-1 0 16,0 1 8-16,2-2 2 0,-2 2-5 15,1-2 6-15,1-2 1 0,1 2 1 0,4-2-3 16,-1 1 0-16,2-1 0 0,-1-2-3 16,0 3-9-16,-2 1-52 0,-3-3-74 0,-2 6-384 15,-6-2 174-15,-4-1 115 0</inkml:trace>
  <inkml:trace contextRef="#ctx0" brushRef="#br0" timeOffset="104149.17">15265 6107 56 0,'0'0'75'0,"0"0"-6"0,0 0-8 16,0 0-1-16,0 0-2 0,0 0-4 0,0 0 1 15,0 0 0-15,0-5 4 0,0 5-4 16,0 0-3-16,0 0 0 0,0 0-11 16,0 0-1-16,0 0 1 0,0 0-6 15,0 0 2-15,0 0 1 0,0 0 4 0,0 0 3 16,0 0 0-16,0 0-4 0,0 0 4 15,0 0 3-15,0-6-6 0,0 6 2 16,0 0-2-16,0 0 0 0,0 0-5 0,0 0-4 16,0 0-2-16,0 0-2 0,0 0-2 15,0 0 0-15,0 0-5 0,0 0 3 16,0 0-1-16,0 0-9 0,0 0 0 0,0 0-2 16,0 0-1-16,0 0 0 0,0 0-2 15,0 0-1-15,0 0 2 0,0 0-1 0,0 0 3 16,0 0-4-16,0 0-8 0,0-6 8 15,0 6-2-15,0 0 1 0,0-6-1 16,0 6-4-16,0-6-5 0,0 6 7 16,0 0-1-16,-2-8 1 0,2 8-4 0,0-7 2 15,-2 1-3-15,2 6 3 0,-3-7-1 16,1 1-2-16,2 6 2 0,0-9-2 16,-2 5 0-16,2 4 0 0,-2-10 0 0,2 7-2 15,0 3 1-15,-2-8-3 0,0 4 3 16,2 4-2-16,-4-7 3 0,4 7-4 15,-4-6 6-15,2 2-2 0,2 4 0 0,-4-5-2 16,1 0 2-16,3 5 0 0,-7-3-1 16,7 3 0-16,-6-6 0 0,4 2 4 15,2 4-7-15,-8-3 4 0,4-1-4 0,4 4 4 16,-9-5-1-16,5 4 0 0,4 1-2 16,-9-4 1-16,3 2 0 0,6 2-3 15,-11-4 4-15,5 3-2 0,6 1-1 0,-10-3-4 16,10 3 5-16,-11-1-2 0,11 1 4 15,-11 0-2-15,11 0 1 0,-10 0-4 0,10 0 2 16,0 0 3-16,-18 0 0 0,18 0 0 16,-10 0 1-16,10 0 0 0,-10 1 0 15,3 2-2-15,7-3 0 0,-8 3 0 16,4 1 0-16,-3-3 0 0,7-1 4 0,-8 7-8 16,3-4 7-16,1 2-5 0,4-5 3 15,-6 7-5-15,4-1 5 0,-2-3-3 0,2 4-4 16,0-4 9-16,-2 3-1 0,4-1-4 15,-3 1 4-15,0-2 0 0,3-4-7 16,0 9 0-16,-2-5 5 0,2-4-5 16,0 10 2-16,0-6-4 0,0-4 2 0,0 5-2 15,0-5 1-15,0 0-2 0,0 8 0 16,0-8 2-16,0 5 3 0,0-5 0 0,0 0 2 16,0 6 1-16,0-6-2 0,0 0 3 15,0 0-1-15,0 7-2 0,0-7 4 0,0 0-2 16,0 0-1-16,0 0-1 0,0 0 3 15,0 0 3-15,0 0-5 0,0 0 2 16,0 0-4-16,0 0 0 0,-16-10-2 16,16 10 0-16,-6-5-3 0,6 5-4 0,-11-1 8 15,11 1-7-15,-13-2-5 0,5 2 8 16,-3 2 0-16,1-2-6 0,-4 1 11 16,2-1-2-16,-4 5-1 0,0-4-2 0,2 1 7 15,1 1 2-15,-2 1-6 0,0-3 5 16,1 3-5-16,3-2 1 0,-2-1 8 15,1 4-5-15,-1-4-4 0,2 3 14 16,0-2-14-16,1 2 8 0,2-2-6 0,0 1 4 16,-2 1 0-16,2 0-3 0,2 0 5 15,0 0-6-15,-1-1 0 0,-1 3 2 0,3-2 0 16,-1 2 3-16,0-2 3 0,-1 3-9 16,3-2 9-16,-2 2-7 0,2 1 6 15,0-1-4-15,0 0 2 0,-4-1 3 0,4 0-2 16,0 2 2-16,0-3 0 0,2 1-1 15,-2 0-3-15,2-2 0 0,0-1-5 16,2-3 8-16,-5 8 5 0,3-3-9 0,2-5-3 16,-2 6 5-16,2-6-2 0,-4 6-1 15,4-6 4-15,-2 4-4 0,2-4 0 0,0 0-2 16,0 0 11-16,-3 5-10 0,3-5 7 16,0 0-1-16,0 0-4 0,0 0 1 15,0 0 6-15,0 0-3 0,0 0-2 16,0 0-2-16,0 0-5 0,0 0 12 15,0 0-1-15,0 0-2 0,13-11-1 0,-13 11 1 16,0 0-7-16,0-5 0 0,0 5 8 16,0 0-1-16,0 0-5 0,-2-10 4 0,2 10 5 15,0 0-6-15,-8-4 0 0,8 4 4 16,-7-2-5-16,7 2 4 0,-6-2-8 16,6 2 1-16,0 0 5 0,-15 2-4 0,15-2 2 15,-10 2-1-15,10-2 0 0,-9 2 11 16,4 0-10-16,1 2-2 0,4-4 3 15,-8 4-3-15,4-1 1 0,0 1 1 0,4-4 6 16,-8 8-5-16,3-5-2 0,0 3 0 16,3-1-1-16,-2 2 1 0,0 1 2 15,0-1-6-15,0 0 7 0,-1 3-1 16,1 0 1-16,0-1-2 0,0 3 0 0,-2-3 5 16,1 3-4-16,-1 1 1 0,1 0-2 15,1 1 0-15,0-1 5 0,0 2-2 16,0 0-2-16,0-1 4 0,2-2-2 0,-3 3-1 15,5-2-7-15,-2-2 11 0,-1 3-5 16,3-3-2-16,0-2 4 0,3 3-3 0,-3-2 10 16,2-1-9-16,3 0 1 0,-3-1 2 15,2 0-7-15,-2-1 1 0,2-1 2 16,0-1 3-16,2 0-4 0,1-2-1 0,-1 1 3 16,-1-2-5-16,1 0 2 0,-6-2 3 15,13 0-4-15,-13 0 0 0,10 0 5 16,-10 0 1-16,8 0-11 0,-8 0 13 0,0 0-5 15,12 0 1-15,-12 0 4 0,0 0-5 16,8-2-4-16,-8 2 6 0,0 0-1 16,0 0-1-16,6-2-7 0,-6 2 4 15,0 0 0-15,0 0 6 0,0 0-2 0,0 0-7 16,0 0 4-16,0 0-1 0,0 0-5 16,0 0 11-16,0 0-17 0,0 0-5 0,0 0 1 15,0 0 3-15,-26-2 0 0,26 2-3 16,0 0 5-16,-16 6-2 0,9-4 2 15,1 0 2-15,0 1 6 0,2-1-6 0,4-2 3 16,-9 6 0-16,4-2 1 0,-1 0 4 16,2 2 0-16,2-1-1 0,-2 1 0 15,0 0 6-15,0 1-6 0,-3 3 2 0,2-2-1 16,3 1-1-16,-2 1 3 0,0 1 2 16,0 0-3-16,0 5 2 0,0-2-1 15,-1 1 2-15,1 0 0 0,0 2 1 0,0-4 0 16,-3 5-1-16,3-4 2 0,-1 0 4 15,1 1-6-15,2 0 0 0,0 0 4 0,-2-1-5 16,2 1 3-16,2-2-2 0,-2 3 0 16,0-3 2-16,0 0 1 0,2 0-2 15,2-1 0-15,2 0 1 0,-2-1 2 16,2 0-5-16,0-1 1 0,0-1 0 0,1 1-3 16,-1-4 1-16,3-1 5 0,-3 1-3 15,2-1-2-15,1-2 2 0,-1 0-5 16,-2 0 8-16,-4-3-3 0,10 0-1 15,-10 0 2-15,9-5 3 0,-9 5-10 0,3-5-2 16,-3 5 1-16,0-6 2 0,0 6-2 16,-3-8-2-16,-2 5 3 0,5 3-5 0,-6-8-1 15,6 8 3-15,-6-4-1 0,6 4 4 16,-8-3-3-16,8 3 1 0,-9 0 2 0,9 0-1 16,0 0 5-16,-10 3-4 0,10-3-1 15,-9 6 0-15,5-3 4 0,-1 2-1 16,1 0 7-16,0 1-6 0,0 2 1 15,2-2 0-15,-2 1-3 0,2-1 2 0,0 1 0 16,0 2 4-16,0-2-2 0,0 0 2 16,-2 1-2-16,4-1 1 0,0 1 0 0,0 2 5 15,0-3-5-15,4 1-1 0,-2-1 4 16,0 3-1-16,2-2-1 0,0 0 0 16,0-1 5-16,0 0 3 0,2 2-3 15,1-4 1-15,-1 2-2 0,3-1 5 0,-1 0-1 16,3-1-7-16,-1 1 5 0,3-2-2 15,0 1 0-15,-1 1-4 0,3 0 8 16,-2-2-5-16,0 0-3 0,-1-1 5 0,1-1-5 16,0 0 0-16,-1 0 1 0,1 0-2 15,2-2 0-15,0 0 3 0,2-2 2 16,0 0-2-16,-1-3-6 0,4 1 6 16,-4-2-2-16,2-2 1 0,-1 1 3 0,-1-1-5 15,0 1-1-15,-2-3 0 0,-2 3 1 16,2-1 0-16,-2 0 0 0,-3 2 0 0,-1 1 0 15,0 0-2-15,1-1 2 0,-2 1-1 16,1 1-2-16,-4 3 1 0,2-3-3 16,-2 0-1-16,-4 4 4 0,9-3-6 15,-2 0 4-15,-7 3 4 0,8-1-6 0,-8 1 7 16,8 0-3-16,-8 0 1 0,11 1-1 16,-11-1-1-16,10 4 3 0,-3-2 2 0,0 2 0 15,-1 0-1-15,0 0-2 0,0 2 1 16,0-3 1-16,1 3-3 0,0-2 3 15,-1 2 5-15,2-2-6 0,0 2 7 0,1-3 1 16,0 1 2-16,1 0 2 0,1-3 2 16,-3 3 0-16,4-2-3 0,0 0 0 15,-2-2-3-15,3 2 6 0,-3 0-10 0,1-2 1 16,0 2-5-16,-1-2 10 0,0 2-3 16,2-2 3-16,-4 1 3 0,0-1-7 15,-8 0 2-15,15 0-10 0,-6 0 8 0,-9 0 5 16,12-1-5-16,-12 1 2 0,15-2 1 15,-9-2-3-15,0 2-6 0,3-2 12 16,0 0-10-16,-3 1 1 0,2-1 0 16,-2 0-1-16,4 0 1 0,-6 0-5 0,4 1 6 15,-4 0-7-15,2 0 5 0,-6 3 0 16,9-6 0-16,-3 5 2 0,-6 1-2 0,7-5-5 16,-3 4-4-16,-4 1 7 0,0 0-3 15,13 0 5-15,-13 0-4 0,0 0 0 16,14 1 2-16,-10 1-1 0,4 1 1 0,-2 0 7 15,2 1-4-15,-2-1-1 0,2 1 0 16,1-1 2-16,0 4 2 0,1-3-2 16,-1 2 7-16,-1-1-11 0,2 1 4 0,2 0 0 15,-2-2 7-15,2-1-9 0,1 1 4 16,2 0-2-16,0-3-3 0,-3-1 6 16,6 0-10-16,-2 0 5 0,4-1-2 0,-2-3 3 15,2-2-1-15,1 1-1 0,-1-1-1 16,2-4 6-16,1 3-10 0,-1-1 8 15,-4 1 0-15,0-1-11 0,-2 3 8 0,-3-1 0 16,2-3 2-16,-4 6-5 0,-3-1 8 16,2 0-7-16,-1 0 10 0,0 1-4 0,-3 1-3 15,0-2 4-15,0 2-6 0,1 1 0 16,-7 1-6-16,9-3 6 0,-9 3 2 16,0 0 4-16,12 4-5 0,-12-4-2 15,9 6 4-15,-3-2 3 0,-2 0-4 0,0-1 3 16,3 1-1-16,-3 1-3 0,0-1-4 15,3 2 3-15,-1-1-3 0,0-2 2 16,-2 2 2-16,2 0-5 0,2-2 2 0,-2 1 2 16,2-1 8-16,-2-2-1 0,3 1-3 15,-1 0 1-15,5-2 0 0,-2 0-2 16,3-2 0-16,0 0 5 0,0-2-4 0,3 0 0 16,0-2 1-16,0 1-6 0,1 0 0 15,0-1 0-15,-2-3 1 0,2 4 3 16,-4-2 2-16,1 1-2 0,-2 0 3 0,0 0 1 15,-5 3 8-15,2-3 5 0,0 2-1 16,-4 0-3-16,2 0-1 0,-2 3-3 16,1-1 2-16,-3-2 0 0,2 2-3 0,-6 2-6 15,9-4 3-15,-5 2-1 0,-4 2-2 16,9-2 0-16,-9 2-3 0,0 0 2 0,0 0 1 16,14 4-1-16,-14-4-2 0,6 6 0 15,-2-2-2-15,2-1 2 0,-6-3 1 16,6 6 1-16,0-2-5 0,-2 0 3 0,2 0 2 15,0-1-4-15,3 0 1 0,0 0-2 16,-1-3 2-16,3 2-2 0,-1-2 5 16,5-2-4-16,-2 2-1 0,3-3 1 0,2-2 2 15,-1 2-2-15,-1-1-1 0,0-2 4 16,0-1-9-16,-3 1 7 0,2 0-4 16,-3-2 4-16,3 1 4 0,-4-1 0 15,0 0-4-15,-3 1 3 0,0-3 0 0,-2 1-4 16,-2 0 5-16,0-3-5 0,-4 1-3 15,0-4 5-15,-4 1-2 0,0-5-2 0,2 0 2 16,-4-2-3-16,2-4 3 0,-2 0-1 16,2 2-3-16,-3 1 4 0,3-1 2 0,-3 2-2 15,1 3 1-15,2 0 1 0,0 2 1 16,-3 1-10-16,3-1 6 0,0 4-1 16,-2 0-2-16,2 1 4 0,2 3 1 15,-3-1-2-15,0 1 0 0,1 1 1 16,2-2-3-16,0 4 2 0,-2-3 3 0,2 5-5 15,0-1 0-15,2 4-3 0,0 0 4 16,0 0-2-16,0 0 2 0,0 0 0 0,0 0 4 16,-11 9-4-16,11-3 1 0,0-6-1 15,0 8 4-15,3-2-4 0,-1-3 3 0,0 1 2 16,-2-4-1-16,4 5-5 0,-4-5 3 16,6 4 2-16,-6-4 7 0,8 0-6 15,-8 0 1-15,0 0-2 0,14-5 1 16,-10 1-3-16,0-2 4 0,0-1-2 0,-2-3-1 15,2 1 3-15,-2-1-5 0,0-1 2 16,1-1-1-16,-3-1 1 0,2-1 0 0,-4 1 0 16,2-2 6-16,-5 1-3 0,3 0-1 15,-4-4 3-15,0 3-5 0,0 0 4 16,-6 0-3-16,0-6-3 0,-5 6 1 0,0-3 3 16,-2 1-2-16,-2 2 3 0,-4-2-1 15,-3-1 5-15,3 2-1 0,-3 0 1 16,2 1-2-16,4 2 1 0,0-1 5 0,3 3-4 15,-2-2-3-15,2 3 5 0,4 0-4 16,0 1-2-16,3 0-1 0,-1 0 3 16,3 2-1-16,-2 1-1 0,2 1-3 0,2 1 0 15,2 0 2-15,-3 4-4 0,2-2 3 16,7 2-2-16,-12 4-12 0,6-2 11 0,1 4 5 16,1-1-3-16,2-1 4 0,0 3-2 15,0-1-3-15,2 2-1 0,0-2 2 16,2-1-1-16,-2 1 2 0,0-6-2 15,2 10 2-15,-2-6-1 0,2-1 0 0,-2-3-2 16,2 4 4-16,-2-4 1 0,0 0-9 16,0 0 5-16,0 0 1 0,9-13 0 15,-7 5-4-15,-2-2-1 0,0 1 1 0,2-3-4 16,-4-1 4-16,2 2-1 0,-2-4 0 16,-3-1 0-16,3 1 0 0,-2-1 0 0,0 4 2 15,-2-2 1-15,1 1 1 0,-1-1-2 16,-1 3 3-16,-1 0 1 0,2-1-1 15,-2 3 2-15,-2 1-1 0,2 1 0 16,2-1-1-16,-2 2 1 0,-1-1-3 0,3 1 3 16,-1 2-2-16,1-2-1 0,2 3 3 15,-3-1-9-15,3 0 5 0,4 4 2 0,-8-2-4 16,8 2 3-16,0 0 1 0,0 0-2 16,-10 6 0-16,6-2 2 0,2 1-3 15,2-5 0-15,0 10 3 0,2-4 6 16,-2-6-8-16,4 9 2 0,-2-3-3 0,0-2 4 15,0-1-2-15,0 1 1 0,-2-4-1 16,4 6 3-16,-2-3-1 0,-2-3 0 0,0 0-2 16,15 0 1-16,-15 0 0 0,0 0 1 15,12-7-3-15,-7 3 4 0,-3 1 2 16,2-3-2-16,-2 2 1 0,-2-2-2 0,0 1 0 16,-2-1-1-16,0-2 3 0,-2 2-6 15,-1-1 1-15,-1-1 4 0,-3 1-1 16,3-3 0-16,-4 1 0 0,0-1 2 15,0 3-4-15,0-3 6 0,-2 0 1 0,1 1-2 16,0 1 3-16,-4 0-5 0,3 1 2 16,-4-1-2-16,0 3 1 0,-3 1 0 0,-2 2-3 15,-5 1 6-15,1 1-1 0,-5 1-5 16,1 3 7-16,-3-1 4 0,0 1 0 0,2 2-1 16,1 0-1-16,3 2-2 0,-1-1 0 15,2 1-23-15,4-1-42 0,1 5-54 16,0 1-484-16,2-2 203 0,-3 5 133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28T18:56:03.3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6555 9426 6 0,'-6'3'16'0,"-1"1"1"16,3 0 2-16,-3-1 2 0,3 0 4 15,0 1 4-15,4-4 5 0,-6 3 1 0,1 2 1 16,5-5 2-16,-6 3 2 0,6-3-2 16,-6 2 1-16,6-2 2 0,-4 3 0 15,4-3 0-15,0 0 6 0,0 0 1 0,-7 5 3 16,7-5 3-16,0 0 5 0,0 0-11 16,-4 3 16-16,4-3-17 0,0 0-11 15,0 0 7-15,0 0-3 0,0 0 4 16,0 0 0-16,0 0 3 0,0 0-4 0,0 0 4 15,0 0-1-15,0 0 6 0,-7 3 2 16,7-3 1-16,0 0 1 0,0 0-2 16,0 0-3-16,0 0-3 0,0 0-7 0,0 0-2 15,0 0-4-15,0 0-1 0,0 0-5 16,0 0-3-16,0 0-5 0,0 0 0 16,0 0-3-16,0 0-5 0,0 0 2 0,0 0 0 15,0 0-5-15,0 0 3 0,0 0-3 16,0 0 4-16,24-6-6 0,-24 6-1 15,15-3 2-15,-7 1-5 0,-2-1 2 16,3 1-1-16,0-1 1 0,1 0 0 0,-2 0-2 16,3 1 0-16,0-2-4 0,-1 0 4 15,1 2-1-15,-1-2-1 0,1 2 0 0,2-1 0 16,-3-1 2-16,3 2-2 0,-2 0 0 16,1 0 0-16,-1 0-1 0,0 0-2 15,1 1-1-15,-1 1 4 0,-1-3-2 0,1 1 3 16,0 2-2-16,-3-1 0 0,2 1 2 15,1 0-4-15,0-2 2 0,-3 2 1 16,3 0-3-16,-1-2 2 0,-1 2-2 16,2 0 2-16,-1-2-15 0,-2 2 3 15,0-2-1-15,-8 2 1 0,18 0 3 0,-10-2 0 16,-8 2-1-16,11 0-1 0,-11 0 7 16,10 0-3-16,-10 0-1 0,11-2 1 0,-11 2 2 15,9 0-1-15,-9 0 0 0,0 0 2 16,12 2 0-16,-12-2-1 0,8 2 2 15,-8-2-2-15,12 2 4 0,-8 0-2 0,0 2 0 16,-4-4 1-16,8 3-2 0,-4 1 4 16,0 0-5-16,1 0 6 0,1 0-6 15,-1-2 8-15,1 3-4 0,-2-1 0 0,3-1 1 16,-1 4 1-16,0-4-3 0,0 3-1 16,3 0 2-16,0-3 1 0,-1 3 1 15,0 2 0-15,5-2-1 0,-2-1 2 0,1 1-3 16,3 0 0-16,-2 0-1 0,0-1 0 15,1-1-1-15,-1 1 4 0,2-1-2 16,0 1 2-16,-1-2-3 0,2 0 2 0,-2 0-3 16,4-1 1-16,-4 1 2 0,-2-1 1 15,3 1-2-15,-2-2 2 0,2 1 0 16,-1-2 0-16,0 2 1 0,0-2-2 16,-1 2 0-16,0-2-3 0,1-2 3 0,1 2 0 15,0 0-1-15,0 0-1 0,-1-2 2 16,0 2-2-16,0-2 2 0,1 2-2 0,-2 0-1 15,2 0 5-15,-3-1-4 16,3 1 1-16,-2 0-1 0,1 0-1 0,1-3 1 16,0 3 1-16,2-2 1 0,1 1-2 15,-2-1 1-15,1 0 1 0,0 0 2 0,0 1-2 16,-1-4-2-16,2 4-2 0,-2-1 4 16,2-1 0-16,1-1-1 0,-3 3 1 15,4-3 1-15,-2 2-2 0,0-2-2 16,1 1 1-16,0-1 2 0,-2 0-1 0,-1 2 2 15,0 0-3-15,0-2 2 0,-3 2-2 16,0 1 0-16,0-1 2 0,-1 0 0 16,0 2-1-16,0-2-2 0,0 0 2 0,-2 2-2 15,1-2 4-15,0 2-1 0,2 0-2 16,-3 0 3-16,3 0-2 0,-2 0 5 0,1 0-4 16,-2 2-2-16,2-2 1 0,0 2-3 15,-2-2 4-15,1 2 1 0,-2-2-2 16,1 2 2-16,1 0-1 0,-1-1-4 15,-2-1 5-15,2 2-3 0,-2 0 1 0,2 0 0 16,-10-2 2-16,15 2-3 0,-6 0 3 16,-1-2-2-16,1 4 0 0,-1-4 0 15,0 4 0-15,1-2 2 0,2-1-2 16,-1 1-2-16,0 0 4 0,4 0-2 0,-4 0 1 16,3 0-2-16,1-1 3 0,0 2-2 0,-2-2 4 15,0-1-2-15,-1 3 1 0,0-1-1 16,-1-2 0-16,1 1-4 0,-1-1 2 15,1 2-1-15,-2 1 1 0,1-2-1 16,0-1 3-16,2 2 0 0,0 0-2 0,-2-2 0 16,3 0 3-16,0 2-2 0,2-2 1 15,-3 0-2-15,4 0 0 0,-2 0 0 0,1 0-2 16,0 0 4-16,0 0 2 0,-3 1-8 16,3-1 5-16,-2 0 0 0,1 0-1 15,0 0 0-15,-2 0 0 0,3 2-1 16,-3-2 0-16,4 0 3 0,-2 3 1 0,1-2-5 15,2 1 1-15,0-2 1 0,2 2 2 16,-2-2-1-16,5 0-1 0,-2 2 1 16,1-2 1-16,1 0 0 0,-2 0 0 15,6 0 1-15,-5-2-5 0,3 2 5 0,-1-2-4 16,-2 2 3-16,-2 0 0 0,0 0-2 16,-2 0 3-16,-2 0-4 0,0 0 1 0,-1 0 1 15,0 0-1-15,-2 0-1 0,-2 0-2 16,1 0 4-16,2 2-3 0,-3-2 3 15,1 0-1-15,1-2 0 0,0 2 3 16,0 0-2-16,0 0 1 0,1-2-1 0,0 2 0 16,0-1 0-16,-1 1-1 0,1-3-1 15,0 1 1-15,-3 1 0 0,1-1-1 16,0 0 9-16,-1 0-8 0,1 1 0 0,-1-4-1 16,1 4 2-16,0-1 0 0,-1-2 1 15,0 0 0-15,2 0-2 0,0 2-1 16,-2-2-1-16,1 3 3 0,0-3-1 0,1 0 0 15,3 0 1-15,0-2-3 0,0 1 4 16,4-1-4-16,2-1 2 0,0-2 3 16,3 2-3-16,-2-2 3 0,4 3-4 0,-3-4 1 15,-1 5-4-15,0-3 5 0,0 2-5 16,-3 0 6-16,0 1-2 0,-2 1-3 16,3-2 4-16,-4 2 0 0,1 1-1 0,0-1 1 15,-2 2-1-15,1-2-1 0,2 2 2 16,-6 0-1-16,3 1 1 0,-2-2-4 15,0 3 7-15,-3-1-4 0,1-1 0 0,0 0-1 16,-3 2 0-16,0-2 3 0,-8 2 0 16,12 0-3-16,-4-1 1 0,-8 1 0 15,12-3 6-15,-12 3-2 0,8-2-2 16,-8 2 0-16,9 0 0 0,-9 0 2 0,0 0-4 16,13-2 0-16,-13 2 3 0,0 0-1 15,0 0 0-15,8 0 2 0,-8 0 0 0,0 0 2 16,0 0-1-16,9 0 2 0,-9 0-2 15,0 0 1-15,0 0-3 0,0 0 1 16,0 0-1-16,6-2-1 0,-6 2-1 0,0 0 0 16,0 0-6-16,0 0-54 0,0 0-66 15,-13 10-547-15,0-3 228 0,-10-1 151 16</inkml:trace>
  <inkml:trace contextRef="#ctx0" brushRef="#br0" timeOffset="24460.5">6585 8283 20 0,'0'0'45'0,"-2"-4"-2"0,2 4-5 16,0 0 0-16,0 0-6 0,0 0-3 15,0 0-4-15,-2-5 0 0,2 5-4 16,0 0-2-16,0 0 0 0,0 0-5 16,0 0 2-16,0 0 0 0,0 0-1 0,0 0-1 15,0 0 1-15,0 0-1 0,0 0-3 16,0 0 1-16,0 0-3 0,0 0-3 16,0 0-1-16,0 0-2 0,0 0 4 0,0 0-3 15,0 0 0-15,0 0 1 0,0 0 0 16,2 18-3-16,-2-14 0 0,0-4 1 15,-2 8 3-15,2-8-4 0,0 7 1 0,-3-3-3 16,3-4 4-16,-2 6-4 0,2-6 2 16,0 5 0-16,0-5 0 0,-3 6-2 15,3-6 3-15,0 8-1 0,-2-5 1 16,2 3 0-16,-2-1 1 0,0 2-1 0,0-1 2 16,0-1-1-16,0 3 0 0,0 0 1 15,-2-1-3-15,0 1 7 0,-2-1 0 0,-1 3 2 16,2-1-4-16,-3 4 1 0,2-5 3 15,-3 1-6-15,3-1 0 0,-2 2 3 16,1-2-5-16,0-1 2 0,-1 1 1 16,2-1-1-16,0 1-2 0,2-2 0 0,-3 1 1 15,0-1 2-15,3 0-2 0,-2 0-1 16,2-1-1-16,-2 1-2 0,1 2 4 16,1-3-2-16,0 1-1 0,0 1 3 15,0-1-3-15,-1 2 1 0,1-1-2 0,-3 1 3 16,3 2-1-16,0-3-3 0,0 1 1 15,0 1-3-15,0-1 5 0,0 2-1 0,-1-3 3 16,0 3-3-16,3-2 5 0,-2-1-6 16,2 3 1-16,-2-3-8 0,2 1 8 15,0-1-1-15,0 3-1 0,0-3 3 16,2 1-2-16,-5 0 2 0,5 0-3 0,-2-1 4 16,0 0-1-16,0-1-2 0,2 2 2 15,-2-2-1-15,2-1-2 0,-2 1-1 16,2 0 4-16,-2 1-3 0,2-1 3 0,-3 3 0 15,3-2-2-15,-2-2-1 0,2 3 3 16,-2 1-1-16,2-1-1 0,0 0 2 16,-2 1-4-16,2 1 1 0,0-1 0 0,2 1 1 15,-2 1 2-15,0-2-2 0,2 3 1 16,0-1-2-16,1 3 0 0,-1-3 2 16,0 3 1-16,0-1-4 0,0-2 2 15,2 5-2-15,-1-3 3 0,-1 2-1 0,0-1-1 16,0 1 3-16,0-4 0 0,0 2 0 15,0-1-4-15,0-1 4 0,-2 1-1 16,2-3 4-16,0 1-6 0,-2-3 1 16,0 1-3-16,2 0 1 0,0 0 3 0,-2-1-2 15,0-1-2-15,2 1 4 0,-2 0 0 16,3 3 0-16,0-2-3 0,-3 2 1 0,2 0 5 16,0-1 5-16,0 2-11 0,0-2 0 15,0 3 1-15,0-3-2 0,0 1 3 16,0-3 0-16,0 3 1 0,-2-2-2 15,2-3-1-15,0 3 3 0,-2-2 0 0,2-2-1 16,-2 2 6-16,2-1 1 0,-2-5-3 16,2 8 0-16,-2-5 0 0,0-3 0 15,3 8-2-15,-3-4-6 0,0-4 7 0,2 8 0 16,-2-8-2-16,2 5 2 0,0-1 0 16,-2-4 1-16,0 0 2 0,0 6 2 15,0-6-5-15,5 4 1 0,-5-4 0 0,0 0 0 16,2 3 3-16,-2-3 0 0,2 6-10 15,0-2-13-15,0 4-16 0,0 2-44 16,0-1-168-16,2 4 83 0,-6-3 55 16</inkml:trace>
  <inkml:trace contextRef="#ctx0" brushRef="#br0" timeOffset="28165.46">6559 8401 11 0,'0'0'50'0,"0"0"-1"0,0-6-2 16,0 6-4-16,0 0 2 0,0 0-1 0,0 0-2 15,0 0-2-15,0 0 1 0,0 0 2 16,0 0-4-16,0 0-1 0,0-7-1 16,0 7 1-16,0 0 0 0,0 0-10 15,0 0 0-15,0 0-2 0,0 0-3 0,0 0-2 16,0 0-5-16,0 0 3 0,0 0-5 16,0 0-3-16,0 0 2 0,0 0-5 15,0 0 7-15,0 0-9 0,6-2 5 0,-6 2-1 16,0 0-3-16,0 0 3 0,11-3 2 15,-11 3 1-15,11-1-2 0,-3 1-4 16,0-2 4-16,1-1-4 0,1 2-1 16,1-1 0-16,2 0 11 0,-1 0-13 0,2 1-2 15,-2-1-5-15,3-2 9 0,-2 2-4 16,3 0 0-16,-3 0 0 0,4-1-5 16,-2 0 4-16,-1 3 0 0,2-2 0 0,-4 0 1 15,1 1-4-15,1 1 4 0,2-3 1 16,-2 3-1-16,1-1-1 0,-2 1 1 15,4-2 3-15,-3 2-5 0,-1-2 0 16,2 2 0-16,3 0 4 0,-4-2 4 0,0 2-8 16,2 0-6-16,-2-2 9 0,1 2-4 15,0-2-1-15,0 2 6 0,1 0-2 16,-2-1 2-16,0 1-4 0,1-3 1 16,-3 3-1-16,4 0 0 0,2-2-1 0,0 2 4 15,-2 0 9-15,3 0-12 0,3 0-2 16,-4 0 4-16,4 0-3 0,-1 0-3 0,2 0 7 15,0 0-1-15,1 0-3 0,-1 0 0 16,0 0 4-16,3-1-6 0,-3 1 1 16,1 0-2-16,-1 0 1 0,0 0 2 0,0 0 3 15,-1 1 2-15,-2-1-8 0,0 0 5 16,1 0-3-16,-3 0 4 0,0 2-4 16,1-2 2-16,0 0 0 0,-2 0 2 15,2 0-2-15,-2 0-3 0,2-2 6 0,-2 2-5 16,0 0 1-16,-3 0 3 0,2 0 1 15,0 0-7-15,-1 2 4 0,0-2 5 0,0 3-5 16,0-2-11-16,0 1 13 0,1 0 0 16,-2 0-2-16,0 0 2 0,0 0 0 15,2 2-2-15,-2-1-1 0,-3-1-2 16,5 1 4-16,0 0 2 0,-2 1-1 0,-1-2-1 16,0-1-2-16,2 4 0 0,-5-4-1 15,5 1 0-15,-2 0 5 0,-1 0-5 16,1-2 9-16,0 1-5 0,-1 2-9 0,1-1 12 15,-2-2-2-15,2 1-4 0,-3 2-1 16,2-3 12-16,0 2-12 0,0-1 2 16,-2 2-3-16,1-2 2 0,2 1 1 15,0 0 0-15,-1-2-1 0,2 2 0 0,0 0 3 16,-2 0-1-16,6-2-1 0,-2 0-1 16,3 0 1-16,3 0 0 0,1-2 0 15,0 2 1-15,3-2 3 0,1 0-5 0,3 0 2 16,-1 0-1-16,1 1 1 0,0 1-1 15,-1-3 0-15,1 3 7 0,0-1-5 16,-3-1-7-16,3 2 7 0,0-3-1 16,-4 2 0-16,2-1 2 0,-2-1-2 0,-3 3 1 15,3-1-3-15,-3-1 0 0,0 2 1 16,-2-2-1-16,1 0-1 0,-2 1 2 0,-2-1-1 16,-2 2 6-16,-1-3-8 0,-2 2 4 15,0 1-1-15,-3 0-2 0,0-2 4 16,2 2-4-16,-4 0-1 0,0-2 4 0,-8 2 0 15,17 0 0-15,-8 0 3 0,2-2-3 16,-1 2-2-16,2 0 1 0,2 0-1 16,-2 0 5-16,3-3-5 0,-2 3 3 15,1 0-1-15,3 0-2 0,-2 0 1 0,0 3 2 16,2-3 1-16,-2 0-2 0,-1-3-2 16,3 3 0-16,1 0-1 0,-2-1 2 15,2-1-1-15,-4 2 1 0,3-2 1 0,0 0 1 16,-2-2-2-16,1 3 2 0,-2-1-5 15,-2 0 6-15,3 2-5 0,-5-2-1 16,3 2 5-16,0-2-1 0,-1 2-6 16,2 0 4-16,-2-2-1 0,-2 2 5 0,3 2-1 15,0-2-2-15,0 0 2 0,1 2-1 16,-1 0-2-16,2-2 2 0,-3 2 4 16,4-2-4-16,-4 2-3 0,1-2 6 0,-1 1 0 15,2 2-5-15,-2-3 1 0,-2 1 5 16,2-1-4-16,0 2 1 0,-2-2-4 0,1 2 0 15,-3-2-3-15,1 0 4 0,0 2-2 16,-1-2 7-16,-8 0-3 0,16 1-3 16,-6-1 0-16,0 0-3 0,0 0 15 15,1 0-10-15,0 0-1 0,-1 0 4 16,1-1-8-16,-1 1 4 0,1 0 4 0,0-2 1 16,-1 2-4-16,-10 0 4 0,17 0-6 15,-8 0-2-15,-9 0 1 0,14-2 3 16,-7 2 1-16,-7 0-3 0,10 0 2 0,-10 0 0 15,11 0 2-15,-11 0-3 0,0 0 0 16,15 2-1-16,-9-2 3 0,0 2 0 16,2-1 1-16,2 2-6 0,-2-1 6 0,2 0-5 15,1 1 2-15,-1 0 2 0,1 0-2 16,0-1 7-16,-3 2-10 0,2-3 3 16,0 4 4-16,0-4 1 0,-2 2-4 0,-2-1 0 15,3 2 0-15,-3-3 0 0,1 1-4 16,-1 0 4-16,1 0 3 0,-1 2-6 15,-2-3 5-15,2 2-10 0,-6-3 11 0,8 3-3 16,-3-1 4-16,-5-2-5 0,9 4 2 16,-5-2 0-16,-4-2-2 0,6 2 0 15,-6-2 3-15,0 0-1 0,8 4 2 16,-8-4-4-16,4 1 0 0,-4-1 2 0,0 0 6 16,5 4-7-16,-5-4 7 0,0 0-10 15,7 2 3-15,-7-2-2 0,4 4 3 16,-4-4-2-16,0 0-1 0,4 4 1 0,-4-4 4 15,0 0 1-15,0 0-6 0,6 4 4 16,-6-4-4-16,0 0 3 0,0 0-2 16,2 3 2-16,-2-3-4 0,0 0 3 15,2 6-2-15,-2-6 0 0,3 4 6 0,-3-4-4 16,4 3 1-16,-4-3-1 0,2 6 0 16,-2-6 1-16,0 6 0 0,2-2 2 15,-2-4-7-15,0 0 1 0,2 8 2 0,-2-4 1 16,0-4 2-16,0 7-3 0,0-7 2 15,-2 10-3-15,0-7 1 0,0 3 9 16,2 2-5-16,-2-3-2 0,0 1 0 0,-1 0 2 16,3-1-3-16,-2 1 1 0,0-1-2 15,0 2 4-15,2-1-4 0,-2-1 0 0,2 0 2 16,-2 1-1-16,2 3-2 16,-2-4 6-16,2 1-6 0,-2-1 0 0,0 3 4 15,0-2-2-15,0 1-1 0,2-1 1 16,-3 2-1-16,1-2-3 0,0 1 10 0,-1 1-7 15,3-1 1-15,-2-1 2 0,0 2-3 16,0-1 1-16,2 1-3 0,-2 2 4 16,2-3 1-16,-2 2 0 0,0 1 5 15,2-1-3-15,-2 0-2 0,2 4 0 0,-2-4-2 16,0 1-2-16,0 1-1 0,0-1 8 16,2-1-4-16,-2 0-3 0,0 1 3 0,2-1-1 15,-2 1-3-15,-1 1 4 0,3-1 0 16,0 0 0-16,-2-1 2 0,2 1-4 15,-3 1 2-15,3-1-4 0,-2-1 4 16,0 2-1-16,2-2 5 0,-2 4-4 16,0-2 0-16,2 0-1 0,-2 1 1 0,0 1 0 15,2-1-6-15,-2-1 12 0,2 2-9 16,0-1 2-16,-2-2 0 0,2 3 0 16,0-2 1-16,-2 0-1 0,2 1-1 0,0 1 1 15,0-1-2-15,-2 1 1 0,2 1 3 16,0-3-6-16,2 2 6 0,-2 0-3 0,2 1 1 15,-2-1 4-15,2-1-4 0,-2-1 2 16,2 0 0-16,0 1-2 0,-2-3 4 16,2 1-4-16,-2-3 1 0,0 1-2 0,2-1 6 15,-2 2-5-15,0-3 2 0,0 1-10 16,2 0 8-16,-2-1 4 0,-2 2-4 16,2-1 2-16,0 3-3 0,-2-3-5 15,0 3 8-15,0-1 0 0,0-1 1 0,2 0-2 16,-2-1-2-16,0 1 6 0,2 0-5 15,-2-3-1-15,2 1 3 0,-2-1 2 16,2 1-5-16,0-6 5 0,-2 10-5 0,2-6 3 16,0-4-3-16,0 7 3 0,-3-3-5 15,3-4 5-15,0 6 4 0,0-6-7 16,0 0 1-16,0 6 3 0,0-6 2 16,0 0-4-16,0 0 2 0,0 5 0 0,0-5-46 15,0 0-351-15,0 0 134 0,-19-28 88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A0F53-DF3E-4B58-8E97-996AFFAF5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EC971-5F59-401E-83DB-E2BDEB6E4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CD321-3E3F-43A4-A80C-2AE593F3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2CD8E-C135-4022-A732-9FA79C392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14FF7-6C08-4914-9694-FDFE168F3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9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EE5AA-4757-42FF-947B-43D2CDD2C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3DFE4-7F28-46BD-9274-B4CC5394C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3E96D-11D8-4653-AFB6-0B94E8873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D31B-A0E9-429A-83B1-A554DA206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F4019-319C-4784-8409-9D8B4A63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9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ADE9B5-6248-4EBC-A9BC-B3AFE58F7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6C0411-9982-45A9-AB74-1FC117BF3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DA063-5EDE-4156-AF83-1B0780CB8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E107C-7848-46B6-AEF1-D710F956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EF874-6EF3-4290-B436-D804DDC0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35C9B-227D-4DA8-AFE7-C707015AA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544EA-BF8A-4FC5-8554-E985A043D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64B56-4862-4400-940E-AF1292B4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E12ED-84F4-4E27-933F-1B873357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09927-AE19-4CD1-BEE4-33D51178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0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000A3-52C6-4334-8363-6D140C994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A7A1D-7DD7-4FD0-AE56-131829736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D517C-02D1-4F3C-9ECB-8ACD96BC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65C7B-F4E4-4270-84D4-9FC771F5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7A991-85E4-42D0-BC76-7CA83BB3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457C-8B77-4FCA-A02D-64E79A14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A3CEF-1B4D-4B52-A33C-3F7FEFF69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3CE2C-8458-4DBB-82C0-2C63A00A2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C5EA45-C9EC-4F4F-A829-0EDBF6331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1219A-AD74-479F-B33E-BEE4703F9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060A1-82B3-49DF-9B8A-976BF5EF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F3D4E-3E3A-46EE-87AA-94DE91E2B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53AE4-F993-49BE-8299-A87F3E586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A11B1-A5AB-4E90-AE6B-1215D6813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4F5E17-2E44-4FC7-9CA1-16EB6078C9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352457-F1CC-41E9-8FCB-1EDA2FE342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871ACF-7569-4453-960E-64957C48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C6AB96-7F1E-47A9-BB4A-06D519727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3267BB-FD99-40B7-82D6-58D58B65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3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3E834-88D0-4B6F-B7FC-5C8350DF2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3DAB3-7F90-493B-841D-C6916C47B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6B999-B49D-412C-9A7F-FFBCF633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1403B7-3DEF-4E84-A73A-2BACF82A0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4B7E17-71DD-4A84-9977-0BD24A895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5ABAF8-0E54-4425-ACE4-1B9CAE29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BAC8D-4ED1-43FA-A466-4453E6EE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2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DA0E6-524D-4915-8ABF-55B9F50E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2FC01-A000-4A49-BBDC-0116545B2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4A3A0-FEA1-47D3-A233-97E2E15D2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192CD-4164-4CE5-8D82-B6D50FBB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3AC898-0450-414B-8EA6-32C30947B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97BCD-85E7-463C-8080-66EA49AF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5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465FB-41BE-4F10-9755-A227095A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E3CEEA-F1D4-419C-A6EE-0C06270FF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4DE31-A478-423A-A34E-D463954DD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935B9-54E7-4E7D-A7CF-76547080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E8F80-A0A7-4C84-8086-D617E2A79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8F847-28CB-41F1-A238-63181628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5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AFB80B-D0F6-4F39-912D-23CB2D5C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6F9F5-C376-4BA6-94AA-0F03DAF1D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5272B-7FCE-4E19-848B-111C40222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027D-E038-4EC8-99CC-211BCFC4597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0CBB2-A42B-4AB1-B239-57E9AAC30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EF781-5505-42B9-9182-9A5376805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59DE-E967-4526-945A-8656361E2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0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84373C-FCA7-4ED7-AB77-CB2D757C8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269" y="782507"/>
            <a:ext cx="11174497" cy="303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44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6830B-32C9-4CDF-BAA2-D07505B27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</a:t>
            </a:r>
            <a:r>
              <a:rPr lang="en-US" dirty="0"/>
              <a:t>     Qoph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5EF6BC-F309-48DA-A2DA-E9A1DEBE290C}"/>
              </a:ext>
            </a:extLst>
          </p:cNvPr>
          <p:cNvSpPr/>
          <p:nvPr/>
        </p:nvSpPr>
        <p:spPr>
          <a:xfrm>
            <a:off x="358066" y="219314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145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耶和華啊，我一心呼籲你，求你應允我，我必謹守你的律例。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146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我向你呼籲，求你救我，我要遵守你的法度。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147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我趁天未亮呼求，我仰望了你的言語。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148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我趁夜更未換，將眼睜開，為要思想你的話語。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求你照你的慈愛聽我的聲音，耶和華啊，求你照你的典章將我救活。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追求奸惡的人臨近了，他們遠離你的律法。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151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耶和華啊，你與我相近，你一切的命令盡都真實。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152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我因學你的法度，久已知道是你永遠立定的。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B6E149-0044-48CE-9ECE-0E676899DFF5}"/>
              </a:ext>
            </a:extLst>
          </p:cNvPr>
          <p:cNvSpPr/>
          <p:nvPr/>
        </p:nvSpPr>
        <p:spPr>
          <a:xfrm>
            <a:off x="5586274" y="23470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145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קָ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רָ֣אתִי בְכָל־לֵ֭ב עֲנֵ֥נִי יְהוָ֗ה חֻקֶּ֥יךָ אֶצֹּֽרָה׃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146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ְרָאתִ֥יךָ הוֹשִׁיעֵ֑נִי וְ֝אֶשְׁמְרָ֗ה עֵדֹתֶֽיךָ׃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147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ִדַּ֣מְתִּי בַ֭נֶּשֶׁף וָאֲשַׁוֵּ֑עָה לִדְבָרְיךָ֥ יִחָֽלְתִּי׃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148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קִ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דְּמ֣וּ עֵ֭ינַי אַשְׁמֻרֹ֑ות לָ֝שִׂ֗יחַ בְּאִמְרָתֶֽךָ׃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149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ֹ֭ולִי שִׁמְעָ֣ה כְחַסְדֶּ֑ךָ יְ֝הוָ֗ה כְּֽמִשְׁפָּטֶ֥ךָ חַיֵּֽנִי׃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150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ָ֭רְבוּ רֹדְפֵ֣י זִמָּ֑ה מִתּוֹרָתְךָ֥ רָחָֽקוּ׃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151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קָ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רֹ֣וב אַתָּ֣ה יְהוָ֑ה וְֽכָל־מִצְוֹתֶ֥יךָ אֱמֶֽת׃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152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ֶ֣דֶם יָ֭דַעְתִּי מֵעֵדֹתֶ֑יךָ כִּ֖י לְעוֹלָ֣ם יְסַדְתָּֽם׃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79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F0FFB-A96A-48C2-9771-B39138B8F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</a:t>
            </a:r>
            <a:r>
              <a:rPr lang="en-US" dirty="0"/>
              <a:t>    </a:t>
            </a:r>
            <a:r>
              <a:rPr lang="en-US" dirty="0" err="1"/>
              <a:t>Resh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1D7475-0544-43C4-934D-E2F65301E3C8}"/>
              </a:ext>
            </a:extLst>
          </p:cNvPr>
          <p:cNvSpPr/>
          <p:nvPr/>
        </p:nvSpPr>
        <p:spPr>
          <a:xfrm>
            <a:off x="278167" y="213633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153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求你看顧我的苦難，搭救我，因我不忘記你的律法。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154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求你為我辨屈，救贖我，照你的話將我救活。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155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救恩遠離惡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人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，因為他們不尋求你的律例。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156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耶和華啊，你的慈悲本為大，求你照你的典章將我救活。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157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逼迫我的、抵擋我的很多，我卻沒有偏離你的法度。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158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我看見奸惡的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人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就甚憎惡，因為他們不遵守你的話。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159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你看我怎樣愛你的訓詞，耶和華啊，求你照你的慈愛將我救活。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160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你話的總綱是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真實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，你一切公義的典章是永遠長存。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88876F-54BA-4277-802B-BDC65D908D22}"/>
              </a:ext>
            </a:extLst>
          </p:cNvPr>
          <p:cNvSpPr/>
          <p:nvPr/>
        </p:nvSpPr>
        <p:spPr>
          <a:xfrm>
            <a:off x="5817833" y="216711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153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רְ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אֵֽה־עָנְיִ֥י וְחַלְּצֵ֑נִי כִּי־תֹֽ֝ורָתְךָ֗ לֹ֣א שָׁכָֽחְתִּי׃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154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ִיבָ֣ה רִ֭יבִי וּגְאָלֵ֑נִי לְאִמְרָתְךָ֥ חַיֵּֽנִי׃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155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ָחֹ֣וק מֵרְשָׁעִ֣ים יְשׁוּעָ֑ה כִּֽי־חֻ֝קֶּיךָ לֹ֣א דָרָֽשׁוּ׃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156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ַחֲמֶ֖יךָ רַבִּ֥ים׀ יְהוָ֑ה כְּֽמִשְׁפָּטֶ֥יךָ חַיֵּֽנִי׃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157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ַ֭בִּים רֹדְפַ֣י וְצָרָ֑י מֵ֝עֵדְוֹתֶ֗יךָ לֹ֣א נָטִֽיתִי׃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158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ָאִ֣יתִי בֹ֭גְדִים וָֽאֶתְקוֹטָ֑טָה אֲשֶׁ֥ר אִ֝מְרָתְךָ֗ לֹ֣א שָׁמָֽרוּ׃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159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ְ֭אֵה כִּי־פִקּוּדֶ֣יךָ אָהָ֑בְתִּי יְ֝הוָ֗ה כְּֽחַסְדְּךָ֥ חַיֵּֽנִי׃ 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160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רֹ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אשׁ־דְּבָרְךָ֥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אֱמֶ֑ת 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וּ֝לְעוֹלָ֗ם כָּל־מִשְׁפַּ֥ט צִדְקֶֽךָ׃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16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AAAC2-064D-49A9-BC53-C27C749D8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DF50A-15A3-4AD1-B6CC-0AE4B20C5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以色列當說：「從我幼年以來，敵人屢次苦害我。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從我幼年以來，敵人屢次苦害我，卻沒有勝了我。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如同扶犁的在我背上扶犁而耕，耕的犁溝甚長。」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耶和華是公義的，他砍斷了惡人的繩索。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願恨惡錫安的都蒙羞退後！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願他們像房頂上的草，未長成而枯乾，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收割的不夠一把，捆禾的也不滿懷，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過路的也不說：「願耶和華所賜的福歸於你們，我們奉耶和華的名給你們祝福！」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1447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E9274-525A-4BA1-9A8E-25748A427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E308-837F-4B13-AA9C-726FA8177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耶和華啊，我從深處向你求告。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主啊，求你聽我的聲音！願你側耳聽我懇求的聲音！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主耶和華啊，你若究察罪孽，誰能站得住呢？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但在你有赦免之恩，要叫人敬畏你。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我等候耶和華，我的心等候，我也仰望他的話。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我的心等候主，勝於守夜的等候天亮，勝於守夜的等候天亮。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以色列啊，你當仰望耶和華，因他有慈愛，有豐盛的救恩。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他必救贖以色列脫離一切的罪孽。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FF0BB3A-9811-412A-ABA9-FA5C10A8E94F}"/>
                  </a:ext>
                </a:extLst>
              </p14:cNvPr>
              <p14:cNvContentPartPr/>
              <p14:nvPr/>
            </p14:nvContentPartPr>
            <p14:xfrm>
              <a:off x="1238760" y="2113200"/>
              <a:ext cx="4754880" cy="2475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FF0BB3A-9811-412A-ABA9-FA5C10A8E9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9400" y="2103840"/>
                <a:ext cx="4773600" cy="249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8983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7B58B-BAAF-4405-AEEF-DFFFCAB2C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66E5A-E875-42E3-964B-A7B3C4EBE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耶和華啊，我的心不狂傲，我的眼不高大，重大和測不透的事，我也不敢行。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我的心平穩安靜，好像斷過奶的孩子在他母親的懷中，我的心在我裡面真像斷過奶的孩子。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以色列啊，你當仰望耶和華，從今時直到永遠。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12D5CE6-292D-4C5E-91B3-8923804ADE89}"/>
                  </a:ext>
                </a:extLst>
              </p14:cNvPr>
              <p14:cNvContentPartPr/>
              <p14:nvPr/>
            </p14:nvContentPartPr>
            <p14:xfrm>
              <a:off x="2270520" y="2978640"/>
              <a:ext cx="1509120" cy="462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12D5CE6-292D-4C5E-91B3-8923804ADE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61160" y="2969280"/>
                <a:ext cx="1527840" cy="48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50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857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KaiTi</vt:lpstr>
      <vt:lpstr>Arial</vt:lpstr>
      <vt:lpstr>Calibri</vt:lpstr>
      <vt:lpstr>Calibri Light</vt:lpstr>
      <vt:lpstr>Office Theme</vt:lpstr>
      <vt:lpstr>PowerPoint Presentation</vt:lpstr>
      <vt:lpstr>ק     Qoph</vt:lpstr>
      <vt:lpstr>ר    Resh</vt:lpstr>
      <vt:lpstr>詩篇129</vt:lpstr>
      <vt:lpstr>詩篇130</vt:lpstr>
      <vt:lpstr>詩篇131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     Qoph</dc:title>
  <dc:creator>TAIYAN ZHANG</dc:creator>
  <cp:lastModifiedBy>TAIYAN ZHANG</cp:lastModifiedBy>
  <cp:revision>3</cp:revision>
  <dcterms:created xsi:type="dcterms:W3CDTF">2021-02-28T15:33:24Z</dcterms:created>
  <dcterms:modified xsi:type="dcterms:W3CDTF">2021-02-28T19:28:58Z</dcterms:modified>
</cp:coreProperties>
</file>