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58D932-0A38-49A1-BC1B-A6BA6D2BBC0B}" v="396" dt="2021-09-22T19:34:35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14637" cy="4693920"/>
          </a:xfrm>
        </p:spPr>
        <p:txBody>
          <a:bodyPr vert="horz" lIns="91440" tIns="45720" rIns="91440" bIns="4572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新細明體"/>
                <a:ea typeface="新細明體"/>
              </a:rPr>
              <a:t>1.来5章1-10 </a:t>
            </a:r>
            <a:r>
              <a:rPr lang="en-US" altLang="zh-TW" sz="2400" dirty="0" err="1">
                <a:latin typeface="新細明體"/>
                <a:ea typeface="新細明體"/>
              </a:rPr>
              <a:t>耶稣作为大祭司的身份及等次</a:t>
            </a:r>
            <a:endParaRPr lang="en-US" altLang="zh-TW" sz="2400" dirty="0">
              <a:latin typeface="新細明體"/>
              <a:ea typeface="新細明體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新細明體"/>
                <a:ea typeface="新細明體"/>
              </a:rPr>
              <a:t>2.来5章11-14 </a:t>
            </a:r>
            <a:r>
              <a:rPr lang="en-US" altLang="zh-TW" sz="2400" dirty="0" err="1">
                <a:latin typeface="新細明體"/>
                <a:ea typeface="新細明體"/>
              </a:rPr>
              <a:t>警戒：无法理解“耶稣麦基洗德等次为大祭司”的属灵光景，劝勉会众生命成长</a:t>
            </a: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 vert="horz" lIns="91440" tIns="45720" rIns="91440" bIns="4572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1.</a:t>
            </a:r>
            <a:r>
              <a:rPr lang="en-US" altLang="zh-CN" sz="2800" dirty="0">
                <a:ea typeface="宋体"/>
              </a:rPr>
              <a:t> </a:t>
            </a:r>
            <a:r>
              <a:rPr lang="zh-CN" altLang="en-US" sz="2800">
                <a:latin typeface="Microsoft YaHei"/>
                <a:ea typeface="Microsoft YaHei"/>
              </a:rPr>
              <a:t>如何看待 5：7？</a:t>
            </a:r>
          </a:p>
          <a:p>
            <a:pPr>
              <a:lnSpc>
                <a:spcPct val="150000"/>
              </a:lnSpc>
            </a:pPr>
            <a:r>
              <a:rPr lang="zh-CN" altLang="en-US">
                <a:ea typeface="宋体"/>
              </a:rPr>
              <a:t>2.</a:t>
            </a:r>
            <a:r>
              <a:rPr lang="zh-CN" altLang="en-US" sz="2800">
                <a:latin typeface="Microsoft YaHei"/>
                <a:ea typeface="Microsoft YaHei"/>
              </a:rPr>
              <a:t>如何理解 5：8-9？主的顺服对我有什么意义？在现实生活中如何效法？</a:t>
            </a: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2028</TotalTime>
  <Words>7</Words>
  <Application>Microsoft Office PowerPoint</Application>
  <PresentationFormat>全屏显示(4:3)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Flow</vt:lpstr>
      <vt:lpstr>PowerPoint 演示文稿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176</cp:revision>
  <dcterms:created xsi:type="dcterms:W3CDTF">2006-08-16T00:00:00Z</dcterms:created>
  <dcterms:modified xsi:type="dcterms:W3CDTF">2021-09-22T19:35:32Z</dcterms:modified>
</cp:coreProperties>
</file>