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7"/>
  </p:notesMasterIdLst>
  <p:sldIdLst>
    <p:sldId id="256" r:id="rId2"/>
    <p:sldId id="304" r:id="rId3"/>
    <p:sldId id="305" r:id="rId4"/>
    <p:sldId id="306" r:id="rId5"/>
    <p:sldId id="307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8" autoAdjust="0"/>
    <p:restoredTop sz="95204" autoAdjust="0"/>
  </p:normalViewPr>
  <p:slideViewPr>
    <p:cSldViewPr>
      <p:cViewPr varScale="1">
        <p:scale>
          <a:sx n="83" d="100"/>
          <a:sy n="83" d="100"/>
        </p:scale>
        <p:origin x="1637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5AA4-B3CE-45CA-BD79-A3846D944EEF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D52F-CEB2-4821-9867-1CFED27A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8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58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72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0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66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382FE-92A9-468C-BA68-09E3D24B2DF3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19200"/>
            <a:ext cx="8534400" cy="28194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7200" dirty="0">
                <a:solidFill>
                  <a:srgbClr val="FFC000"/>
                </a:solidFill>
              </a:rPr>
              <a:t/>
            </a:r>
            <a:br>
              <a:rPr lang="en-US" altLang="zh-CN" sz="7200" dirty="0">
                <a:solidFill>
                  <a:srgbClr val="FFC000"/>
                </a:solidFill>
              </a:rPr>
            </a:br>
            <a:r>
              <a:rPr lang="en-US" sz="7200" dirty="0">
                <a:solidFill>
                  <a:srgbClr val="FFC000"/>
                </a:solidFill>
              </a:rPr>
              <a:t/>
            </a:r>
            <a:br>
              <a:rPr lang="en-US" sz="7200" dirty="0">
                <a:solidFill>
                  <a:srgbClr val="FFC000"/>
                </a:solidFill>
              </a:rPr>
            </a:br>
            <a:r>
              <a:rPr lang="zh-CN" altLang="en-US" sz="7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CN" altLang="en-US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书第一讲：</a:t>
            </a:r>
            <a:r>
              <a:rPr lang="en-US" altLang="zh-CN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72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神命先知娶淫妇为妻</a:t>
            </a:r>
            <a:endParaRPr lang="en-US" sz="7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20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1371600"/>
            <a:ext cx="6934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2-3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耶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和華初次與何西阿說話、對他說、你去娶淫婦為妻、也收那從淫亂所生的兒女、因為這地大行淫亂、離棄耶和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華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於是何西阿去娶了滴拉音的女兒歌篾．這婦人懷孕、給他生了一個兒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子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思考题：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神要求先知娶淫妇为妻，这道德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吗？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）从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道德要求看，夫妻关系有什么特质？圣经里用不同的关系形容神与他的子民之间的关系，比如父子和主仆。但用得最多的还是夫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妻。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）淫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乱代表悖逆、离弃与不忠，这与夫妻关系中哪个道德要求相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悖？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我们愿意爱一个悖逆、离弃与不忠于我们的人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吗？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如果我们是那个悖逆、离弃与不忠的人，我们想不想得到赦免与救赎之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爱？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一、神命令何西阿娶淫妇为妻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069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1371600"/>
            <a:ext cx="7086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4-5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耶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和華對何西阿說、給他起名叫耶斯列、因為再過片時、我必討耶戶家在耶斯列殺人流血的罪、也必使以色列家的國滅絕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到那日、我必在耶斯列平原折斷以色列的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弓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）耶斯列的背景：耶户王朝使用暴力是为了政治 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 原因，为了私利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）审判从王家开始，再临到百姓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）审判不立即开始，神先警告，给人悔改的机会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）以暴制暴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二、神命令何西阿给长子取名耶斯列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1361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1371600"/>
            <a:ext cx="7086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6-7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篾又懷孕生了一個女兒、耶和華對何西阿說、給他起名叫羅路哈瑪、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就是不蒙憐憫的意思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因為我必不再憐憫以色列家、決不赦免他們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我卻要憐憫猶大家、使他們靠耶和華他們的　神得救、不使他們靠弓、刀、爭戰、馬匹、與馬兵得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救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）警告不管用，神就收回他的怜悯 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）神所爱的，他必管教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）管教的目的不仅使被管教者悔改，而且也成为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他人的借鉴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三、神命令何西阿给长女取名罗路哈玛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843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1371600"/>
            <a:ext cx="7086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8-9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歌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篾給羅路哈瑪斷奶以後、又懷孕生了一個兒子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耶和華說、給他起名叫羅阿米、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就是非我民的意思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因為你們不作我的子民、我也不作你們的　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）警告不管用，管教不管用，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被管教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者愈发在罪中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堕落，背弃与神的约：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不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作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子民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）人背约，离弃神，神也就不能做人的神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）但神的爱并未止息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三、神命令何西阿给次子取名罗阿米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26365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8/14/201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18013</TotalTime>
  <Words>810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KaiTi</vt:lpstr>
      <vt:lpstr>隶书</vt:lpstr>
      <vt:lpstr>Calibri</vt:lpstr>
      <vt:lpstr>Constantia</vt:lpstr>
      <vt:lpstr>Wingdings 2</vt:lpstr>
      <vt:lpstr>Flow</vt:lpstr>
      <vt:lpstr>  何西阿书第一讲： 神命先知娶淫妇为妻</vt:lpstr>
      <vt:lpstr>  一、神命令何西阿娶淫妇为妻</vt:lpstr>
      <vt:lpstr>  二、神命令何西阿给长子取名耶斯列</vt:lpstr>
      <vt:lpstr>  三、神命令何西阿给长女取名罗路哈玛</vt:lpstr>
      <vt:lpstr>  三、神命令何西阿给次子取名罗阿米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xwu</dc:creator>
  <cp:lastModifiedBy>Wu, Xiaoyi - (xwu)</cp:lastModifiedBy>
  <cp:revision>171</cp:revision>
  <dcterms:created xsi:type="dcterms:W3CDTF">2014-07-24T16:47:52Z</dcterms:created>
  <dcterms:modified xsi:type="dcterms:W3CDTF">2021-01-17T15:10:16Z</dcterms:modified>
</cp:coreProperties>
</file>