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11"/>
  </p:handoutMasterIdLst>
  <p:sldIdLst>
    <p:sldId id="256" r:id="rId3"/>
    <p:sldId id="262" r:id="rId4"/>
    <p:sldId id="272" r:id="rId5"/>
    <p:sldId id="268" r:id="rId6"/>
    <p:sldId id="269" r:id="rId8"/>
    <p:sldId id="277" r:id="rId9"/>
    <p:sldId id="267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8"/>
        <p:guide pos="381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6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2282190"/>
            <a:ext cx="9799320" cy="1202690"/>
          </a:xfrm>
        </p:spPr>
        <p:txBody>
          <a:bodyPr/>
          <a:p>
            <a:r>
              <a:rPr lang="zh-CN" altLang="zh-CN" sz="4800"/>
              <a:t>以弗所書</a:t>
            </a:r>
            <a:r>
              <a:rPr lang="en-US" altLang="zh-CN" sz="4800"/>
              <a:t>3</a:t>
            </a:r>
            <a:r>
              <a:rPr lang="zh-CN" altLang="en-US" sz="4800"/>
              <a:t>章</a:t>
            </a:r>
            <a:endParaRPr lang="en-US" altLang="zh-CN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新約查經</a:t>
            </a:r>
            <a:r>
              <a:rPr lang="en-US" altLang="zh-CN"/>
              <a:t> 2/12/2023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785" y="1007110"/>
            <a:ext cx="10772775" cy="5481955"/>
          </a:xfrm>
        </p:spPr>
        <p:txBody>
          <a:bodyPr>
            <a:noAutofit/>
          </a:bodyPr>
          <a:p>
            <a:pPr marL="0" indent="0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因此，我保羅——為你們外邦人做了基督耶穌被囚的，替你們祈禱。諒必你們曾聽見神賜恩給我，將關切你們的職分託付我，用啟示使我知道福音的奧祕，正如我以前略略寫過的。你們念了，就能曉得我深知基督的奧祕。這奧祕在以前的世代沒有叫人知道，像如今藉著聖靈啟示他的聖使徒和先知一樣。這奧祕就是外邦人在基督耶穌裡，藉著福音，得以同為後嗣，同為一體，同蒙應許。我做了這福音的執事，是照神的恩賜，這恩賜是照他運行的大能賜給我的。我本來比眾聖徒中最小的還小，然而他還賜我這恩典，叫我把基督那測不透的豐富傳給外邦人，又使眾人都明白，這歷代以來隱藏在創造萬物之神裡的奧祕是如何安排的，為要藉著教會，使天上執政的、掌權的現在得知神百般的智慧。這是照神從萬世以前在我們主基督耶穌裡所定的旨意。 我們因信耶穌，就在他裡面放膽無懼，篤信不疑地來到神面前。所以，我求你們不要因我為你們所受的患難喪膽，這原是你們的榮耀。</a:t>
            </a:r>
            <a:endParaRPr lang="zh-CN" altLang="en-US" sz="1600"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因此，我在父面前屈膝——天上地上的各家，都是從他得名——求他按著他豐盛的榮耀，藉著他的靈，叫你們心裡的力量剛強起來，使基督因你們的信住在你們心裡，叫你們的愛心有根有基，能以和眾聖徒一同明白基督的愛是何等長闊高深，並知道這愛是過於人所能測度的，便叫神一切所充滿的充滿了你們。神能照著運行在我們心裡的大力，充充足足地成就一切，超過我們所求所想的。但願他在教會中，並在基督耶穌裡得著榮耀，直到世世代代，永永遠遠！阿們。</a:t>
            </a:r>
            <a:endParaRPr lang="zh-CN" altLang="en-US" sz="1600"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301695"/>
            <a:ext cx="10969200" cy="705600"/>
          </a:xfrm>
        </p:spPr>
        <p:txBody>
          <a:bodyPr/>
          <a:p>
            <a:r>
              <a:rPr lang="zh-CN" altLang="en-US" sz="2400"/>
              <a:t>經文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0763250" cy="59309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3:1-2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sym typeface="+mn-ea"/>
              </a:rPr>
              <a:t>因此，我保羅——為你們外邦人做了基督耶穌被囚的，替你們祈禱。諒必你們曾聽見神賜恩給我，將關切你們的職分託付我</a:t>
            </a:r>
            <a:endParaRPr lang="zh-CN" altLang="en-US" sz="1600"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保羅的身份</a:t>
            </a:r>
            <a:endParaRPr lang="zh-CN" altLang="en-US" sz="2400"/>
          </a:p>
        </p:txBody>
      </p:sp>
      <p:sp>
        <p:nvSpPr>
          <p:cNvPr id="25" name="文本框 24"/>
          <p:cNvSpPr txBox="1"/>
          <p:nvPr/>
        </p:nvSpPr>
        <p:spPr>
          <a:xfrm>
            <a:off x="758190" y="199644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【約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19:10-11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】彼拉多說：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“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你不對我說話嗎？你豈不知我有權柄釋放你，也有權柄把你釘十字架嗎？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” 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耶穌回答說：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“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若不是從上頭賜給你的，你就毫無權柄辦我。所以，把我交給你的那人罪更重了。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”</a:t>
            </a:r>
            <a:endParaRPr lang="en-US" alt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63575" y="156019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保羅如何看自己的囚徒身份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--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基督的囚犯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63575" y="280225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為着外邦人的缘故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97865" y="403860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為着外邦人的益处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8190" y="3238500"/>
            <a:ext cx="109321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【徒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22:21-22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】主向我說：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“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你去吧！我要差你遠遠地往外邦人那裡去。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”  眾人聽他說到這句話，就高聲說：“這樣的人，從世上除掉他吧！他是不當活著的！”</a:t>
            </a:r>
            <a:endParaRPr lang="en-US" alt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8190" y="5362575"/>
            <a:ext cx="102552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當我們遭遇患難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时，應該透過苦難看神還是從神的角度看苦難？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758190" y="4469130"/>
            <a:ext cx="10399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【弗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3:2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諒必你們曾聽見神賜恩給我，將關切你們的職分託付我</a:t>
            </a:r>
            <a:endParaRPr lang="en-US" alt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0494010" cy="108331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3:3-6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啟示使我知道福音的奧祕，正如我以前略略寫過的。你們念了，就能曉得我深知基督的奧祕。這奧祕在以前的世代沒有叫人知道，像如今藉著聖靈啟示他的聖使徒和先知一樣。這奧祕就是外邦人在基督耶穌裡，藉著福音，得以同為後嗣，同為一體，同蒙應許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福音的奧秘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663575" y="1840230"/>
            <a:ext cx="60331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舊約時代沒有明確啟示外邦人能與猶太人同為後嗣、同蒙應許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3575" y="451040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外邦人得救是使徒時代才揭開的奧秘，也是早期教會的困擾之一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58190" y="4847590"/>
            <a:ext cx="103993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【徒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10-11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章】外邦人哥尼流全家得救的記錄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【加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2:11-13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後來磯法到了安提阿，因他有可責之處，我就當面抵擋他。從雅各那裡來的人未到以先，他和外邦人一同吃飯，及至他們來到，他因怕奉割禮的人，就退去與外邦人隔開了。其餘的猶太人也都隨著他裝假，甚至連巴拿巴也隨夥裝假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58190" y="2177415"/>
            <a:ext cx="10399395" cy="14617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【創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22:18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】並且地上萬國都必因你的後裔得福，因為你聽從了我的話。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【賽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49:6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】現在他說：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”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你做我的僕人，使雅各眾支派復興，使以色列中得保全的歸回，尚為小事，我還要使你做外邦人的光，叫你施行我的救恩，直到地極。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”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【彼前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1:10-12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論到這救恩，那預先說你們要得恩典的眾先知早已詳細地尋求考察，就是考察在他們心裡基督的靈，預先證明基督受苦難、後來得榮耀是指著什麼時候，並怎樣的時候。他們得了啟示，知道他們所傳講的一切事，不是為自己，乃是為你們。那靠著從天上差來的聖靈傳福音給你們的人，現在將這些事報給你們；天使也願意詳細察看這些事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663575" y="6253480"/>
            <a:ext cx="10399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我們是被揀選的族類，有君尊的祭司，是否自觉高人一等呢？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70116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3:7-13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做了這福音的執事，是照神的恩賜，這恩賜是照他運行的大能賜給我的。我本來比眾聖徒中最小的還小，然而他還賜我這恩典，叫我把基督那測不透的豐富傳給外邦人，又使眾人都明白，這歷代以來隱藏在創造萬物之神裡的奧祕是如何安排的，為要藉著教會，使天上執政的、掌權的現在得知神百般的智慧。這是照神從萬世以前在我們主基督耶穌裡所定的旨意。我們因信耶穌，就在他裡面放膽無懼，篤信不疑地來到神面前。所以，我求你們不要因我為你們所受的患難喪膽，這原是你們的榮耀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保羅的職分</a:t>
            </a:r>
            <a:endParaRPr lang="zh-CN" altLang="en-US" sz="2400"/>
          </a:p>
        </p:txBody>
      </p:sp>
      <p:sp>
        <p:nvSpPr>
          <p:cNvPr id="27" name="文本框 26"/>
          <p:cNvSpPr txBox="1"/>
          <p:nvPr/>
        </p:nvSpPr>
        <p:spPr>
          <a:xfrm>
            <a:off x="701675" y="255270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保羅的職分出於神的恩賜和呼召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701675" y="409384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保羅的事工如何彰顯神的榮耀？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1675" y="452564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保羅為什麼要在這裏解釋自己被囚的處境？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8190" y="2984500"/>
            <a:ext cx="1100328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【徒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26:16-18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你起來站著！我特意向你顯現，要派你做執事，作見證，將你所看見的事和我將要指示你的事證明出來。我也要救你脫離百姓和外邦人的手。我差你到他們那裡去，要叫他們的眼睛得開，從黑暗中歸向光明，從撒旦權下歸向神；又因信我，得蒙赦罪，和一切成聖的人同得基業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758190" y="5219065"/>
            <a:ext cx="102552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我們是否清楚地知道神對我們的呼召？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我們行事為人是否榮耀神、造就聖徒？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70116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3:14-21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zh-CN" altLang="en-US" sz="1600">
                <a:sym typeface="+mn-ea"/>
              </a:rPr>
              <a:t>因此，我在父面前屈膝——天上地上的各家，都是從他得名——求他按著他豐盛的榮耀，藉著他的靈，叫你們心裡的力量剛強起來，使基督因你們的信住在你們心裡，叫你們的愛心有根有基，能以和眾聖徒一同明白基督的愛是何等長闊高深，並知道這愛是過於人所能測度的，便叫神一切所充滿的充滿了你們。神能照著運行在我們心裡的大力，充充足足地成就一切，超過我們所求所想的。但願他在教會中，並在基督耶穌裡得著榮耀，直到世世代代，永永遠遠！阿們。</a:t>
            </a:r>
            <a:endParaRPr lang="zh-CN" altLang="en-US" sz="1600"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>
                <a:sym typeface="+mn-ea"/>
              </a:rPr>
              <a:t>為聖徒的祷告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3575" y="2466975"/>
            <a:ext cx="1039939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因著神的榮耀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靠著神的聖靈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內在生命得以剛強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透過信心讓基督內住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愛心有根有基，生髮於基督無法測度的愛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被神一切的豐盛所充滿，生命完全被神掌管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神的大能可以成就一切，超乎我們的想像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一切榮耀在基督裏歸於神，從今世到永生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1045" y="5203190"/>
            <a:ext cx="10399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保羅在第三章結尾的禱告和第一章的禱告側重點有什麼不同？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343605"/>
            <a:ext cx="10969200" cy="705600"/>
          </a:xfrm>
        </p:spPr>
        <p:txBody>
          <a:bodyPr/>
          <a:p>
            <a:r>
              <a:rPr lang="zh-CN" sz="2400"/>
              <a:t>前三章總結和後三章对比</a:t>
            </a:r>
            <a:endParaRPr lang="zh-CN" sz="2400"/>
          </a:p>
        </p:txBody>
      </p:sp>
      <p:sp>
        <p:nvSpPr>
          <p:cNvPr id="35" name="文本框 34"/>
          <p:cNvSpPr txBox="1"/>
          <p:nvPr/>
        </p:nvSpPr>
        <p:spPr>
          <a:xfrm>
            <a:off x="720725" y="971550"/>
            <a:ext cx="10664190" cy="18129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lnSpc>
                <a:spcPct val="140000"/>
              </a:lnSpc>
              <a:buFont typeface="Wingdings" panose="05000000000000000000" charset="0"/>
              <a:buChar char="l"/>
            </a:pP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神的恩典：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 </a:t>
            </a: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屬靈福氣、揀選、聖潔無暇、兒子名分、赦罪、啟示奧秘、得基業、受印記</a:t>
            </a:r>
            <a:endParaRPr 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charset="0"/>
              <a:buChar char="l"/>
            </a:pP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為聖徒禱告：聖靈啟示、真認識神、知道恩召的盼望、基業何等的榮耀、神的能力何等浩大</a:t>
            </a:r>
            <a:endParaRPr 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charset="0"/>
              <a:buChar char="l"/>
            </a:pP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外邦人得救：出死入生、得救本乎恩也因著信，從與神無關到同為後嗣、同被建造為神的居所</a:t>
            </a:r>
            <a:endParaRPr 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charset="0"/>
              <a:buChar char="l"/>
            </a:pP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保羅的職分：因神的恩典大能做外邦人的福音執事，傳講福音的奧秘，為主受患難、榮神益人</a:t>
            </a:r>
            <a:endParaRPr 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charset="0"/>
              <a:buChar char="l"/>
            </a:pPr>
            <a:r>
              <a:rPr 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為聖徒禱告：靠聖靈得剛強、靠基督內住生愛心、被神的豐富充滿、讓神的大能運行成就神的旨意</a:t>
            </a:r>
            <a:endParaRPr 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840740" y="2962275"/>
          <a:ext cx="9053830" cy="347345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526915"/>
                <a:gridCol w="4526915"/>
              </a:tblGrid>
              <a:tr h="394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b="0">
                          <a:solidFill>
                            <a:schemeClr val="tx1"/>
                          </a:solidFill>
                        </a:rPr>
                        <a:t>前三章</a:t>
                      </a:r>
                      <a:endParaRPr lang="zh-CN" altLang="en-US" sz="1600" b="0">
                        <a:solidFill>
                          <a:schemeClr val="tx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後三章</a:t>
                      </a: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43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神的工作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信徒的行為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神的恩典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人的責任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天上的福氣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地上的實踐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全新的身份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更新的生命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在基督裏的基業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基督在裏面的生活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886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同為後嗣、同被建造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在真道上合而为一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886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蒙神的愛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憑愛心行事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886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神的大能大力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屬靈的爭戰</a:t>
                      </a:r>
                      <a:endParaRPr lang="zh-CN" altLang="en-US" sz="1600"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anchor="ctr" anchorCtr="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4.xml><?xml version="1.0" encoding="utf-8"?>
<p:tagLst xmlns:p="http://schemas.openxmlformats.org/presentationml/2006/main">
  <p:tag name="KSO_WM_UNIT_TABLE_BEAUTIFY" val="smartTable{b11388e1-15d8-47e1-a305-edc1438f1a9e}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6.xml><?xml version="1.0" encoding="utf-8"?>
<p:tagLst xmlns:p="http://schemas.openxmlformats.org/presentationml/2006/main">
  <p:tag name="COMMONDATA" val="eyJoZGlkIjoiMTQ5OWU3ZGU2ZDIzNzUzYTZhMTUwOWJjMGM5NWFlYjYifQ=="/>
  <p:tag name="KSO_WPP_MARK_KEY" val="29a9fe57-343d-49db-8d5d-994571432967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2676</Words>
  <Application>WPS 演示</Application>
  <PresentationFormat>宽屏</PresentationFormat>
  <Paragraphs>118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微软雅黑 Light</vt:lpstr>
      <vt:lpstr>Arial Unicode MS</vt:lpstr>
      <vt:lpstr>Calibri</vt:lpstr>
      <vt:lpstr>黑体</vt:lpstr>
      <vt:lpstr>新宋体</vt:lpstr>
      <vt:lpstr>Office 主题​​</vt:lpstr>
      <vt:lpstr>约翰一书2:15-29</vt:lpstr>
      <vt:lpstr>经文</vt:lpstr>
      <vt:lpstr>爱世界-失去与神相交的根基</vt:lpstr>
      <vt:lpstr>爱神-遵命-永恒的价值</vt:lpstr>
      <vt:lpstr>警惕异端</vt:lpstr>
      <vt:lpstr>心存主道-顺服圣灵-住在主里</vt:lpstr>
      <vt:lpstr>分享、讨论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DELL</cp:lastModifiedBy>
  <cp:revision>261</cp:revision>
  <dcterms:created xsi:type="dcterms:W3CDTF">2019-06-19T02:08:00Z</dcterms:created>
  <dcterms:modified xsi:type="dcterms:W3CDTF">2023-02-12T07:49:57Z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AA0DAE05712347FFB975459E715E1C50</vt:lpwstr>
  </property>
</Properties>
</file>