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6"/>
  </p:notesMasterIdLst>
  <p:sldIdLst>
    <p:sldId id="256" r:id="rId2"/>
    <p:sldId id="304" r:id="rId3"/>
    <p:sldId id="306" r:id="rId4"/>
    <p:sldId id="307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8" autoAdjust="0"/>
    <p:restoredTop sz="95204" autoAdjust="0"/>
  </p:normalViewPr>
  <p:slideViewPr>
    <p:cSldViewPr>
      <p:cViewPr varScale="1">
        <p:scale>
          <a:sx n="83" d="100"/>
          <a:sy n="83" d="100"/>
        </p:scale>
        <p:origin x="163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0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6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534400" cy="2819400"/>
          </a:xfrm>
        </p:spPr>
        <p:txBody>
          <a:bodyPr>
            <a:noAutofit/>
          </a:bodyPr>
          <a:lstStyle/>
          <a:p>
            <a:pPr algn="ctr"/>
            <a:r>
              <a:rPr lang="en-US" altLang="zh-CN" sz="6000" dirty="0">
                <a:solidFill>
                  <a:srgbClr val="FFC000"/>
                </a:solidFill>
              </a:rPr>
              <a:t/>
            </a:r>
            <a:br>
              <a:rPr lang="en-US" altLang="zh-CN" sz="6000" dirty="0">
                <a:solidFill>
                  <a:srgbClr val="FFC000"/>
                </a:solidFill>
              </a:rPr>
            </a:br>
            <a:r>
              <a:rPr lang="en-US" sz="6000" dirty="0">
                <a:solidFill>
                  <a:srgbClr val="FFC000"/>
                </a:solidFill>
              </a:rPr>
              <a:t/>
            </a:r>
            <a:br>
              <a:rPr lang="en-US" sz="6000" dirty="0">
                <a:solidFill>
                  <a:srgbClr val="FFC000"/>
                </a:solidFill>
              </a:rPr>
            </a:b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书第七讲：</a:t>
            </a:r>
            <a:r>
              <a:rPr lang="en-US" altLang="zh-CN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的百</a:t>
            </a: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姓</a:t>
            </a:r>
            <a:r>
              <a:rPr lang="zh-CN" altLang="en-US" sz="60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悖</a:t>
            </a: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逆神</a:t>
            </a:r>
            <a:endParaRPr lang="en-US" sz="60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en-US" altLang="zh-CN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我想醫治以色列的時候、以法蓮的罪孽、和撒瑪利亞的罪惡、就顯露出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來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們行事虛謊、內有賊人入室偷竊、外有強盜成群騷擾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他們心裡並不思想我記念他們的一切惡、他們所行的現在纏繞他們、都在我面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前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思考题：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神想医治他的百姓，施恩于他们，百姓的罪恶却显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露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出来。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基督徒是否也有这种侥幸的心理，认为神不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会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纪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念我们的罪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恶？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或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者我们认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为神即使知道我们犯的罪，也不会跟我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们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叫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真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或是我们的教导有偏差，过于强调神的慈爱，不提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公义，导致信徒认识上出了偏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差？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神纠察罪孽</a:t>
            </a:r>
            <a:endParaRPr lang="en-US" sz="28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06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19798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6-7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們行事虛謊、內有賊人入室偷竊、外有強盜成群騷擾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他們都是行淫的、像火爐被烤餅的燒熱、從摶麵到發麵的時候、暫不使火著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旺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首領埋伏的時候、心中熱如火爐、就如烤餅的整夜睡臥、到了早晨火氣炎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炎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眾民也熱如火爐、燒滅他們的官長．他們的君王都仆倒而死．他們中間無一人求告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今天，在家庭、教会和国家层次，我们面对的盗贼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是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什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么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什么破坏了夫妻、亲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子和弟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兄姐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妹的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关系？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什么夺走了家庭和教会的和睦、平安与喜乐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 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、内有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盗</a:t>
            </a:r>
            <a:r>
              <a:rPr lang="zh-CN" altLang="en-US" sz="3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贼入室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84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5300" y="1295400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8-9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10-11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法蓮與列邦人攙雜．以法蓮是沒有翻過的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餅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外邦人吞喫他勞力得來的、他卻不知道、頭髮斑白、他也不覺得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以法蓮好像鴿子愚蠢無知、他們求告埃及、投奔亞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述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們去的時候、我必將我的網撒在他們身上、我要打下他們、如同空中的鳥、我必按他們會眾所聽見的、懲罰他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們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今天，神的百姓是不是也处在类似的境况：一方面遭外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邦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的欺压，一方面又与他们掺杂，甚至联合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、外有强盗侵扰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26365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22281</TotalTime>
  <Words>671</Words>
  <Application>Microsoft Office PowerPoint</Application>
  <PresentationFormat>On-screen Show (4:3)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KaiTi</vt:lpstr>
      <vt:lpstr>隶书</vt:lpstr>
      <vt:lpstr>Calibri</vt:lpstr>
      <vt:lpstr>Constantia</vt:lpstr>
      <vt:lpstr>Wingdings 2</vt:lpstr>
      <vt:lpstr>Flow</vt:lpstr>
      <vt:lpstr>  何西阿书第七讲： 神的百姓悖逆神</vt:lpstr>
      <vt:lpstr>  一、神纠察罪孽</vt:lpstr>
      <vt:lpstr>  二、内有盗贼入室</vt:lpstr>
      <vt:lpstr>  三、外有强盗侵扰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194</cp:revision>
  <dcterms:created xsi:type="dcterms:W3CDTF">2014-07-24T16:47:52Z</dcterms:created>
  <dcterms:modified xsi:type="dcterms:W3CDTF">2021-03-07T19:46:34Z</dcterms:modified>
</cp:coreProperties>
</file>