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82" r:id="rId2"/>
    <p:sldId id="287" r:id="rId3"/>
    <p:sldId id="301" r:id="rId4"/>
    <p:sldId id="302" r:id="rId5"/>
    <p:sldId id="305" r:id="rId6"/>
    <p:sldId id="306" r:id="rId7"/>
    <p:sldId id="307" r:id="rId8"/>
    <p:sldId id="308" r:id="rId9"/>
    <p:sldId id="309" r:id="rId1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B266C2-1EA2-4AF1-AAC5-CD6031D1164A}" v="13" dt="2024-01-26T03:17:12.6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9" autoAdjust="0"/>
    <p:restoredTop sz="94842" autoAdjust="0"/>
  </p:normalViewPr>
  <p:slideViewPr>
    <p:cSldViewPr>
      <p:cViewPr varScale="1">
        <p:scale>
          <a:sx n="75" d="100"/>
          <a:sy n="75" d="100"/>
        </p:scale>
        <p:origin x="278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9C4FF71-9EF6-4289-A3DA-79671802DA45}"/>
    <pc:docChg chg="modSld">
      <pc:chgData name="Hua, Yiying" userId="aa6a9e03-c5b1-4834-9746-68923240f5ba" providerId="ADAL" clId="{F9C4FF71-9EF6-4289-A3DA-79671802DA45}" dt="2023-08-24T15:54:36.054" v="1"/>
      <pc:docMkLst>
        <pc:docMk/>
      </pc:docMkLst>
      <pc:sldChg chg="modSp mod">
        <pc:chgData name="Hua, Yiying" userId="aa6a9e03-c5b1-4834-9746-68923240f5ba" providerId="ADAL" clId="{F9C4FF71-9EF6-4289-A3DA-79671802DA45}" dt="2023-08-24T15:54:36.054" v="1"/>
        <pc:sldMkLst>
          <pc:docMk/>
          <pc:sldMk cId="3277803961" sldId="282"/>
        </pc:sldMkLst>
        <pc:spChg chg="mod">
          <ac:chgData name="Hua, Yiying" userId="aa6a9e03-c5b1-4834-9746-68923240f5ba" providerId="ADAL" clId="{F9C4FF71-9EF6-4289-A3DA-79671802DA45}" dt="2023-08-24T15:54:36.054" v="1"/>
          <ac:spMkLst>
            <pc:docMk/>
            <pc:sldMk cId="3277803961" sldId="282"/>
            <ac:spMk id="7" creationId="{0C43F516-8DA1-4641-90F3-9A9E7722E9DA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A9A4DA3-B580-4D08-B27A-03D61A7C3518}"/>
    <pc:docChg chg="undo custSel delSld modSld modNotesMaster">
      <pc:chgData name="Hua, Yiying" userId="aa6a9e03-c5b1-4834-9746-68923240f5ba" providerId="ADAL" clId="{6A9A4DA3-B580-4D08-B27A-03D61A7C3518}" dt="2023-11-26T15:46:46.067" v="2594" actId="20577"/>
      <pc:docMkLst>
        <pc:docMk/>
      </pc:docMkLst>
      <pc:sldChg chg="del">
        <pc:chgData name="Hua, Yiying" userId="aa6a9e03-c5b1-4834-9746-68923240f5ba" providerId="ADAL" clId="{6A9A4DA3-B580-4D08-B27A-03D61A7C3518}" dt="2023-09-27T03:02:54.377" v="15" actId="2696"/>
        <pc:sldMkLst>
          <pc:docMk/>
          <pc:sldMk cId="3091819760" sldId="277"/>
        </pc:sldMkLst>
      </pc:sldChg>
      <pc:sldChg chg="addSp modSp del mod">
        <pc:chgData name="Hua, Yiying" userId="aa6a9e03-c5b1-4834-9746-68923240f5ba" providerId="ADAL" clId="{6A9A4DA3-B580-4D08-B27A-03D61A7C3518}" dt="2023-11-24T23:20:58.123" v="1443" actId="2696"/>
        <pc:sldMkLst>
          <pc:docMk/>
          <pc:sldMk cId="3720631790" sldId="280"/>
        </pc:sldMkLst>
        <pc:spChg chg="add mod">
          <ac:chgData name="Hua, Yiying" userId="aa6a9e03-c5b1-4834-9746-68923240f5ba" providerId="ADAL" clId="{6A9A4DA3-B580-4D08-B27A-03D61A7C3518}" dt="2023-10-01T05:26:26.221" v="1257"/>
          <ac:spMkLst>
            <pc:docMk/>
            <pc:sldMk cId="3720631790" sldId="280"/>
            <ac:spMk id="3" creationId="{1DC17C74-3DDA-4BE0-88AE-3A90DDEBDA1C}"/>
          </ac:spMkLst>
        </pc:spChg>
        <pc:spChg chg="mod">
          <ac:chgData name="Hua, Yiying" userId="aa6a9e03-c5b1-4834-9746-68923240f5ba" providerId="ADAL" clId="{6A9A4DA3-B580-4D08-B27A-03D61A7C3518}" dt="2023-09-27T03:10:58.354" v="93" actId="207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0-01T00:47:57.287" v="652" actId="20577"/>
          <ac:spMkLst>
            <pc:docMk/>
            <pc:sldMk cId="3720631790" sldId="280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3:14:00.943" v="102" actId="47"/>
        <pc:sldMkLst>
          <pc:docMk/>
          <pc:sldMk cId="2953340203" sldId="281"/>
        </pc:sldMkLst>
        <pc:spChg chg="del">
          <ac:chgData name="Hua, Yiying" userId="aa6a9e03-c5b1-4834-9746-68923240f5ba" providerId="ADAL" clId="{6A9A4DA3-B580-4D08-B27A-03D61A7C3518}" dt="2023-09-27T03:12:38.587" v="95" actId="478"/>
          <ac:spMkLst>
            <pc:docMk/>
            <pc:sldMk cId="2953340203" sldId="281"/>
            <ac:spMk id="2" creationId="{EC4891EB-A5ED-4A2F-BE33-B0DAF0C452C0}"/>
          </ac:spMkLst>
        </pc:spChg>
        <pc:spChg chg="add del mod">
          <ac:chgData name="Hua, Yiying" userId="aa6a9e03-c5b1-4834-9746-68923240f5ba" providerId="ADAL" clId="{6A9A4DA3-B580-4D08-B27A-03D61A7C3518}" dt="2023-09-27T03:12:41.303" v="96"/>
          <ac:spMkLst>
            <pc:docMk/>
            <pc:sldMk cId="2953340203" sldId="281"/>
            <ac:spMk id="4" creationId="{8E4B7DD1-905D-B97B-2D6A-1E22A5C6F797}"/>
          </ac:spMkLst>
        </pc:spChg>
        <pc:spChg chg="add mod">
          <ac:chgData name="Hua, Yiying" userId="aa6a9e03-c5b1-4834-9746-68923240f5ba" providerId="ADAL" clId="{6A9A4DA3-B580-4D08-B27A-03D61A7C3518}" dt="2023-09-27T03:13:45.878" v="101" actId="1076"/>
          <ac:spMkLst>
            <pc:docMk/>
            <pc:sldMk cId="2953340203" sldId="281"/>
            <ac:spMk id="5" creationId="{3622DF5C-6524-303D-1803-F47934900674}"/>
          </ac:spMkLst>
        </pc:spChg>
      </pc:sldChg>
      <pc:sldChg chg="modSp mod">
        <pc:chgData name="Hua, Yiying" userId="aa6a9e03-c5b1-4834-9746-68923240f5ba" providerId="ADAL" clId="{6A9A4DA3-B580-4D08-B27A-03D61A7C3518}" dt="2023-11-26T02:11:30.023" v="2389"/>
        <pc:sldMkLst>
          <pc:docMk/>
          <pc:sldMk cId="3277803961" sldId="282"/>
        </pc:sldMkLst>
        <pc:spChg chg="mod">
          <ac:chgData name="Hua, Yiying" userId="aa6a9e03-c5b1-4834-9746-68923240f5ba" providerId="ADAL" clId="{6A9A4DA3-B580-4D08-B27A-03D61A7C3518}" dt="2023-11-26T02:11:30.023" v="238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A9A4DA3-B580-4D08-B27A-03D61A7C3518}" dt="2023-10-22T06:38:02.540" v="1434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8:44.630" v="2493" actId="20577"/>
        <pc:sldMkLst>
          <pc:docMk/>
          <pc:sldMk cId="2206226824" sldId="283"/>
        </pc:sldMkLst>
        <pc:spChg chg="add mod">
          <ac:chgData name="Hua, Yiying" userId="aa6a9e03-c5b1-4834-9746-68923240f5ba" providerId="ADAL" clId="{6A9A4DA3-B580-4D08-B27A-03D61A7C3518}" dt="2023-10-01T05:27:54.827" v="1264" actId="255"/>
          <ac:spMkLst>
            <pc:docMk/>
            <pc:sldMk cId="2206226824" sldId="283"/>
            <ac:spMk id="2" creationId="{0D784DC1-0148-411B-982F-B326AAAEDFCA}"/>
          </ac:spMkLst>
        </pc:spChg>
        <pc:spChg chg="mod">
          <ac:chgData name="Hua, Yiying" userId="aa6a9e03-c5b1-4834-9746-68923240f5ba" providerId="ADAL" clId="{6A9A4DA3-B580-4D08-B27A-03D61A7C3518}" dt="2023-10-01T00:56:12.883" v="691" actId="1076"/>
          <ac:spMkLst>
            <pc:docMk/>
            <pc:sldMk cId="2206226824" sldId="283"/>
            <ac:spMk id="3" creationId="{1DC17C74-3DDA-4BE0-88AE-3A90DDEBDA1C}"/>
          </ac:spMkLst>
        </pc:spChg>
        <pc:spChg chg="del">
          <ac:chgData name="Hua, Yiying" userId="aa6a9e03-c5b1-4834-9746-68923240f5ba" providerId="ADAL" clId="{6A9A4DA3-B580-4D08-B27A-03D61A7C3518}" dt="2023-09-27T03:14:29.574" v="107" actId="478"/>
          <ac:spMkLst>
            <pc:docMk/>
            <pc:sldMk cId="2206226824" sldId="283"/>
            <ac:spMk id="7" creationId="{D493BFEA-0F2B-4001-B50B-261BF9F8A6E5}"/>
          </ac:spMkLst>
        </pc:spChg>
        <pc:spChg chg="mod">
          <ac:chgData name="Hua, Yiying" userId="aa6a9e03-c5b1-4834-9746-68923240f5ba" providerId="ADAL" clId="{6A9A4DA3-B580-4D08-B27A-03D61A7C3518}" dt="2023-11-26T15:18:44.630" v="2493" actId="20577"/>
          <ac:spMkLst>
            <pc:docMk/>
            <pc:sldMk cId="2206226824" sldId="283"/>
            <ac:spMk id="8" creationId="{F12401B8-13D8-485F-A7A2-41E422E6616F}"/>
          </ac:spMkLst>
        </pc:spChg>
      </pc:sldChg>
      <pc:sldChg chg="addSp delSp modSp del mod">
        <pc:chgData name="Hua, Yiying" userId="aa6a9e03-c5b1-4834-9746-68923240f5ba" providerId="ADAL" clId="{6A9A4DA3-B580-4D08-B27A-03D61A7C3518}" dt="2023-09-27T04:07:36.572" v="180" actId="2696"/>
        <pc:sldMkLst>
          <pc:docMk/>
          <pc:sldMk cId="4130762138" sldId="284"/>
        </pc:sldMkLst>
        <pc:spChg chg="del">
          <ac:chgData name="Hua, Yiying" userId="aa6a9e03-c5b1-4834-9746-68923240f5ba" providerId="ADAL" clId="{6A9A4DA3-B580-4D08-B27A-03D61A7C3518}" dt="2023-09-27T04:06:55.886" v="176" actId="478"/>
          <ac:spMkLst>
            <pc:docMk/>
            <pc:sldMk cId="4130762138" sldId="284"/>
            <ac:spMk id="2" creationId="{0D784DC1-0148-411B-982F-B326AAAEDFCA}"/>
          </ac:spMkLst>
        </pc:spChg>
        <pc:spChg chg="del">
          <ac:chgData name="Hua, Yiying" userId="aa6a9e03-c5b1-4834-9746-68923240f5ba" providerId="ADAL" clId="{6A9A4DA3-B580-4D08-B27A-03D61A7C3518}" dt="2023-09-27T04:06:51.072" v="175" actId="478"/>
          <ac:spMkLst>
            <pc:docMk/>
            <pc:sldMk cId="4130762138" sldId="284"/>
            <ac:spMk id="3" creationId="{1DC17C74-3DDA-4BE0-88AE-3A90DDEBDA1C}"/>
          </ac:spMkLst>
        </pc:spChg>
        <pc:spChg chg="add del mod">
          <ac:chgData name="Hua, Yiying" userId="aa6a9e03-c5b1-4834-9746-68923240f5ba" providerId="ADAL" clId="{6A9A4DA3-B580-4D08-B27A-03D61A7C3518}" dt="2023-09-27T04:07:13.716" v="179" actId="478"/>
          <ac:spMkLst>
            <pc:docMk/>
            <pc:sldMk cId="4130762138" sldId="284"/>
            <ac:spMk id="5" creationId="{CEC28D64-D844-FB55-25CE-4503FEDA6B4E}"/>
          </ac:spMkLst>
        </pc:spChg>
        <pc:spChg chg="del">
          <ac:chgData name="Hua, Yiying" userId="aa6a9e03-c5b1-4834-9746-68923240f5ba" providerId="ADAL" clId="{6A9A4DA3-B580-4D08-B27A-03D61A7C3518}" dt="2023-09-27T04:06:58.569" v="177" actId="478"/>
          <ac:spMkLst>
            <pc:docMk/>
            <pc:sldMk cId="4130762138" sldId="284"/>
            <ac:spMk id="8" creationId="{F12401B8-13D8-485F-A7A2-41E422E6616F}"/>
          </ac:spMkLst>
        </pc:spChg>
      </pc:sldChg>
      <pc:sldChg chg="delSp modSp mod">
        <pc:chgData name="Hua, Yiying" userId="aa6a9e03-c5b1-4834-9746-68923240f5ba" providerId="ADAL" clId="{6A9A4DA3-B580-4D08-B27A-03D61A7C3518}" dt="2023-11-26T15:22:38.971" v="2509" actId="20577"/>
        <pc:sldMkLst>
          <pc:docMk/>
          <pc:sldMk cId="3355519190" sldId="285"/>
        </pc:sldMkLst>
        <pc:spChg chg="mod">
          <ac:chgData name="Hua, Yiying" userId="aa6a9e03-c5b1-4834-9746-68923240f5ba" providerId="ADAL" clId="{6A9A4DA3-B580-4D08-B27A-03D61A7C3518}" dt="2023-11-26T15:22:38.971" v="2509" actId="20577"/>
          <ac:spMkLst>
            <pc:docMk/>
            <pc:sldMk cId="3355519190" sldId="285"/>
            <ac:spMk id="3" creationId="{68AF53DC-E9BC-47E7-8CCA-25E4DC60DFCF}"/>
          </ac:spMkLst>
        </pc:spChg>
        <pc:spChg chg="del">
          <ac:chgData name="Hua, Yiying" userId="aa6a9e03-c5b1-4834-9746-68923240f5ba" providerId="ADAL" clId="{6A9A4DA3-B580-4D08-B27A-03D61A7C3518}" dt="2023-09-27T05:00:05.223" v="211" actId="478"/>
          <ac:spMkLst>
            <pc:docMk/>
            <pc:sldMk cId="3355519190" sldId="285"/>
            <ac:spMk id="4" creationId="{81C7B11E-2113-447E-8DF7-A9D9575BD608}"/>
          </ac:spMkLst>
        </pc:spChg>
      </pc:sldChg>
      <pc:sldChg chg="modSp del mod">
        <pc:chgData name="Hua, Yiying" userId="aa6a9e03-c5b1-4834-9746-68923240f5ba" providerId="ADAL" clId="{6A9A4DA3-B580-4D08-B27A-03D61A7C3518}" dt="2023-09-27T06:14:22.221" v="461" actId="2696"/>
        <pc:sldMkLst>
          <pc:docMk/>
          <pc:sldMk cId="2482748124" sldId="286"/>
        </pc:sldMkLst>
        <pc:spChg chg="mod">
          <ac:chgData name="Hua, Yiying" userId="aa6a9e03-c5b1-4834-9746-68923240f5ba" providerId="ADAL" clId="{6A9A4DA3-B580-4D08-B27A-03D61A7C3518}" dt="2023-09-27T05:06:24.688" v="222" actId="20577"/>
          <ac:spMkLst>
            <pc:docMk/>
            <pc:sldMk cId="2482748124" sldId="286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0:41:17.679" v="637" actId="2696"/>
        <pc:sldMkLst>
          <pc:docMk/>
          <pc:sldMk cId="264871268" sldId="287"/>
        </pc:sldMkLst>
        <pc:spChg chg="mod">
          <ac:chgData name="Hua, Yiying" userId="aa6a9e03-c5b1-4834-9746-68923240f5ba" providerId="ADAL" clId="{6A9A4DA3-B580-4D08-B27A-03D61A7C3518}" dt="2023-10-01T00:40:15.704" v="633"/>
          <ac:spMkLst>
            <pc:docMk/>
            <pc:sldMk cId="264871268" sldId="28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6:26.643" v="713" actId="2696"/>
        <pc:sldMkLst>
          <pc:docMk/>
          <pc:sldMk cId="2390311082" sldId="288"/>
        </pc:sldMkLst>
        <pc:spChg chg="mod">
          <ac:chgData name="Hua, Yiying" userId="aa6a9e03-c5b1-4834-9746-68923240f5ba" providerId="ADAL" clId="{6A9A4DA3-B580-4D08-B27A-03D61A7C3518}" dt="2023-09-27T05:04:31.265" v="214"/>
          <ac:spMkLst>
            <pc:docMk/>
            <pc:sldMk cId="2390311082" sldId="28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19:59.195" v="719" actId="2696"/>
        <pc:sldMkLst>
          <pc:docMk/>
          <pc:sldMk cId="2370853125" sldId="289"/>
        </pc:sldMkLst>
        <pc:spChg chg="mod">
          <ac:chgData name="Hua, Yiying" userId="aa6a9e03-c5b1-4834-9746-68923240f5ba" providerId="ADAL" clId="{6A9A4DA3-B580-4D08-B27A-03D61A7C3518}" dt="2023-10-01T01:19:02.623" v="715" actId="1076"/>
          <ac:spMkLst>
            <pc:docMk/>
            <pc:sldMk cId="2370853125" sldId="28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0-01T01:21:39.742" v="723" actId="2696"/>
        <pc:sldMkLst>
          <pc:docMk/>
          <pc:sldMk cId="3343279499" sldId="290"/>
        </pc:sldMkLst>
        <pc:spChg chg="mod">
          <ac:chgData name="Hua, Yiying" userId="aa6a9e03-c5b1-4834-9746-68923240f5ba" providerId="ADAL" clId="{6A9A4DA3-B580-4D08-B27A-03D61A7C3518}" dt="2023-09-27T05:05:25.742" v="219" actId="20577"/>
          <ac:spMkLst>
            <pc:docMk/>
            <pc:sldMk cId="3343279499" sldId="290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09-27T06:15:05.633" v="465" actId="2696"/>
        <pc:sldMkLst>
          <pc:docMk/>
          <pc:sldMk cId="1004250735" sldId="291"/>
        </pc:sldMkLst>
        <pc:spChg chg="mod">
          <ac:chgData name="Hua, Yiying" userId="aa6a9e03-c5b1-4834-9746-68923240f5ba" providerId="ADAL" clId="{6A9A4DA3-B580-4D08-B27A-03D61A7C3518}" dt="2023-09-27T05:06:40.028" v="223" actId="20577"/>
          <ac:spMkLst>
            <pc:docMk/>
            <pc:sldMk cId="1004250735" sldId="291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2.578" v="1531" actId="2696"/>
        <pc:sldMkLst>
          <pc:docMk/>
          <pc:sldMk cId="3269275957" sldId="292"/>
        </pc:sldMkLst>
        <pc:spChg chg="mod">
          <ac:chgData name="Hua, Yiying" userId="aa6a9e03-c5b1-4834-9746-68923240f5ba" providerId="ADAL" clId="{6A9A4DA3-B580-4D08-B27A-03D61A7C3518}" dt="2023-10-01T04:20:56.032" v="1110" actId="1076"/>
          <ac:spMkLst>
            <pc:docMk/>
            <pc:sldMk cId="3269275957" sldId="292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6.213" v="1532" actId="2696"/>
        <pc:sldMkLst>
          <pc:docMk/>
          <pc:sldMk cId="5509749" sldId="293"/>
        </pc:sldMkLst>
        <pc:spChg chg="mod">
          <ac:chgData name="Hua, Yiying" userId="aa6a9e03-c5b1-4834-9746-68923240f5ba" providerId="ADAL" clId="{6A9A4DA3-B580-4D08-B27A-03D61A7C3518}" dt="2023-10-15T04:09:46.961" v="1378" actId="20577"/>
          <ac:spMkLst>
            <pc:docMk/>
            <pc:sldMk cId="5509749" sldId="29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29.094" v="1533" actId="2696"/>
        <pc:sldMkLst>
          <pc:docMk/>
          <pc:sldMk cId="38442877" sldId="294"/>
        </pc:sldMkLst>
        <pc:spChg chg="mod">
          <ac:chgData name="Hua, Yiying" userId="aa6a9e03-c5b1-4834-9746-68923240f5ba" providerId="ADAL" clId="{6A9A4DA3-B580-4D08-B27A-03D61A7C3518}" dt="2023-10-15T04:07:38.724" v="1373" actId="1076"/>
          <ac:spMkLst>
            <pc:docMk/>
            <pc:sldMk cId="38442877" sldId="294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1.584" v="1534" actId="2696"/>
        <pc:sldMkLst>
          <pc:docMk/>
          <pc:sldMk cId="635591887" sldId="295"/>
        </pc:sldMkLst>
        <pc:spChg chg="mod">
          <ac:chgData name="Hua, Yiying" userId="aa6a9e03-c5b1-4834-9746-68923240f5ba" providerId="ADAL" clId="{6A9A4DA3-B580-4D08-B27A-03D61A7C3518}" dt="2023-10-01T04:23:13.410" v="1123" actId="255"/>
          <ac:spMkLst>
            <pc:docMk/>
            <pc:sldMk cId="635591887" sldId="295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4.958" v="1535" actId="2696"/>
        <pc:sldMkLst>
          <pc:docMk/>
          <pc:sldMk cId="3216006949" sldId="296"/>
        </pc:sldMkLst>
        <pc:spChg chg="mod">
          <ac:chgData name="Hua, Yiying" userId="aa6a9e03-c5b1-4834-9746-68923240f5ba" providerId="ADAL" clId="{6A9A4DA3-B580-4D08-B27A-03D61A7C3518}" dt="2023-10-15T04:22:43.347" v="1396" actId="27636"/>
          <ac:spMkLst>
            <pc:docMk/>
            <pc:sldMk cId="3216006949" sldId="29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A9A4DA3-B580-4D08-B27A-03D61A7C3518}" dt="2023-10-01T01:13:43.412" v="708" actId="2696"/>
        <pc:sldMkLst>
          <pc:docMk/>
          <pc:sldMk cId="899152796" sldId="297"/>
        </pc:sldMkLst>
      </pc:sldChg>
      <pc:sldChg chg="modSp del mod">
        <pc:chgData name="Hua, Yiying" userId="aa6a9e03-c5b1-4834-9746-68923240f5ba" providerId="ADAL" clId="{6A9A4DA3-B580-4D08-B27A-03D61A7C3518}" dt="2023-11-25T09:01:37.544" v="1536" actId="2696"/>
        <pc:sldMkLst>
          <pc:docMk/>
          <pc:sldMk cId="4862043" sldId="298"/>
        </pc:sldMkLst>
        <pc:spChg chg="mod">
          <ac:chgData name="Hua, Yiying" userId="aa6a9e03-c5b1-4834-9746-68923240f5ba" providerId="ADAL" clId="{6A9A4DA3-B580-4D08-B27A-03D61A7C3518}" dt="2023-10-22T14:23:19.570" v="1438" actId="1076"/>
          <ac:spMkLst>
            <pc:docMk/>
            <pc:sldMk cId="4862043" sldId="298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39.658" v="1537" actId="2696"/>
        <pc:sldMkLst>
          <pc:docMk/>
          <pc:sldMk cId="2673156175" sldId="299"/>
        </pc:sldMkLst>
        <pc:spChg chg="mod">
          <ac:chgData name="Hua, Yiying" userId="aa6a9e03-c5b1-4834-9746-68923240f5ba" providerId="ADAL" clId="{6A9A4DA3-B580-4D08-B27A-03D61A7C3518}" dt="2023-10-01T05:31:35.881" v="1322" actId="115"/>
          <ac:spMkLst>
            <pc:docMk/>
            <pc:sldMk cId="2673156175" sldId="29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A9A4DA3-B580-4D08-B27A-03D61A7C3518}" dt="2023-11-25T09:01:44.109" v="1538" actId="2696"/>
        <pc:sldMkLst>
          <pc:docMk/>
          <pc:sldMk cId="1855884248" sldId="300"/>
        </pc:sldMkLst>
        <pc:spChg chg="mod">
          <ac:chgData name="Hua, Yiying" userId="aa6a9e03-c5b1-4834-9746-68923240f5ba" providerId="ADAL" clId="{6A9A4DA3-B580-4D08-B27A-03D61A7C3518}" dt="2023-10-01T05:20:42.082" v="1256"/>
          <ac:spMkLst>
            <pc:docMk/>
            <pc:sldMk cId="1855884248" sldId="300"/>
            <ac:spMk id="3" creationId="{68AF53DC-E9BC-47E7-8CCA-25E4DC60DFCF}"/>
          </ac:spMkLst>
        </pc:spChg>
      </pc:sldChg>
      <pc:sldChg chg="addSp delSp modSp mod">
        <pc:chgData name="Hua, Yiying" userId="aa6a9e03-c5b1-4834-9746-68923240f5ba" providerId="ADAL" clId="{6A9A4DA3-B580-4D08-B27A-03D61A7C3518}" dt="2023-11-26T15:19:52.937" v="2507" actId="20577"/>
        <pc:sldMkLst>
          <pc:docMk/>
          <pc:sldMk cId="1583209183" sldId="301"/>
        </pc:sldMkLst>
        <pc:spChg chg="mod">
          <ac:chgData name="Hua, Yiying" userId="aa6a9e03-c5b1-4834-9746-68923240f5ba" providerId="ADAL" clId="{6A9A4DA3-B580-4D08-B27A-03D61A7C3518}" dt="2023-11-25T23:39:23.155" v="2289" actId="1076"/>
          <ac:spMkLst>
            <pc:docMk/>
            <pc:sldMk cId="1583209183" sldId="301"/>
            <ac:spMk id="3" creationId="{1DC17C74-3DDA-4BE0-88AE-3A90DDEBDA1C}"/>
          </ac:spMkLst>
        </pc:spChg>
        <pc:spChg chg="add del">
          <ac:chgData name="Hua, Yiying" userId="aa6a9e03-c5b1-4834-9746-68923240f5ba" providerId="ADAL" clId="{6A9A4DA3-B580-4D08-B27A-03D61A7C3518}" dt="2023-11-25T23:35:59.719" v="2270" actId="478"/>
          <ac:spMkLst>
            <pc:docMk/>
            <pc:sldMk cId="1583209183" sldId="301"/>
            <ac:spMk id="4" creationId="{2F508D07-12FD-B471-06C0-DEED0DD92111}"/>
          </ac:spMkLst>
        </pc:spChg>
        <pc:spChg chg="mod">
          <ac:chgData name="Hua, Yiying" userId="aa6a9e03-c5b1-4834-9746-68923240f5ba" providerId="ADAL" clId="{6A9A4DA3-B580-4D08-B27A-03D61A7C3518}" dt="2023-11-26T15:19:52.937" v="2507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A9A4DA3-B580-4D08-B27A-03D61A7C3518}" dt="2023-11-25T09:01:48.241" v="1539" actId="2696"/>
        <pc:sldMkLst>
          <pc:docMk/>
          <pc:sldMk cId="1304155602" sldId="302"/>
        </pc:sldMkLst>
      </pc:sldChg>
      <pc:sldChg chg="modSp mod">
        <pc:chgData name="Hua, Yiying" userId="aa6a9e03-c5b1-4834-9746-68923240f5ba" providerId="ADAL" clId="{6A9A4DA3-B580-4D08-B27A-03D61A7C3518}" dt="2023-11-26T15:23:31.051" v="2517" actId="27636"/>
        <pc:sldMkLst>
          <pc:docMk/>
          <pc:sldMk cId="2049860061" sldId="302"/>
        </pc:sldMkLst>
        <pc:spChg chg="mod">
          <ac:chgData name="Hua, Yiying" userId="aa6a9e03-c5b1-4834-9746-68923240f5ba" providerId="ADAL" clId="{6A9A4DA3-B580-4D08-B27A-03D61A7C3518}" dt="2023-11-26T15:23:31.051" v="2517" actId="27636"/>
          <ac:spMkLst>
            <pc:docMk/>
            <pc:sldMk cId="2049860061" sldId="302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5:51.980" v="2559"/>
        <pc:sldMkLst>
          <pc:docMk/>
          <pc:sldMk cId="120899616" sldId="303"/>
        </pc:sldMkLst>
        <pc:spChg chg="mod">
          <ac:chgData name="Hua, Yiying" userId="aa6a9e03-c5b1-4834-9746-68923240f5ba" providerId="ADAL" clId="{6A9A4DA3-B580-4D08-B27A-03D61A7C3518}" dt="2023-11-26T15:35:51.980" v="2559"/>
          <ac:spMkLst>
            <pc:docMk/>
            <pc:sldMk cId="120899616" sldId="303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46:46.067" v="2594" actId="20577"/>
        <pc:sldMkLst>
          <pc:docMk/>
          <pc:sldMk cId="4225703631" sldId="304"/>
        </pc:sldMkLst>
        <pc:spChg chg="mod">
          <ac:chgData name="Hua, Yiying" userId="aa6a9e03-c5b1-4834-9746-68923240f5ba" providerId="ADAL" clId="{6A9A4DA3-B580-4D08-B27A-03D61A7C3518}" dt="2023-11-26T15:46:46.067" v="2594" actId="20577"/>
          <ac:spMkLst>
            <pc:docMk/>
            <pc:sldMk cId="4225703631" sldId="304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15:37:27.172" v="2571"/>
        <pc:sldMkLst>
          <pc:docMk/>
          <pc:sldMk cId="1512849053" sldId="305"/>
        </pc:sldMkLst>
        <pc:spChg chg="mod">
          <ac:chgData name="Hua, Yiying" userId="aa6a9e03-c5b1-4834-9746-68923240f5ba" providerId="ADAL" clId="{6A9A4DA3-B580-4D08-B27A-03D61A7C3518}" dt="2023-11-26T15:37:27.172" v="2571"/>
          <ac:spMkLst>
            <pc:docMk/>
            <pc:sldMk cId="1512849053" sldId="305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A9A4DA3-B580-4D08-B27A-03D61A7C3518}" dt="2023-11-26T02:09:19.845" v="2387"/>
        <pc:sldMkLst>
          <pc:docMk/>
          <pc:sldMk cId="2581258590" sldId="306"/>
        </pc:sldMkLst>
        <pc:spChg chg="mod">
          <ac:chgData name="Hua, Yiying" userId="aa6a9e03-c5b1-4834-9746-68923240f5ba" providerId="ADAL" clId="{6A9A4DA3-B580-4D08-B27A-03D61A7C3518}" dt="2023-11-26T02:09:19.845" v="2387"/>
          <ac:spMkLst>
            <pc:docMk/>
            <pc:sldMk cId="2581258590" sldId="306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E4ABDA08-46F6-42EC-A281-6FC83AABCB96}"/>
    <pc:docChg chg="custSel modSld">
      <pc:chgData name="Hua, Yiying" userId="aa6a9e03-c5b1-4834-9746-68923240f5ba" providerId="ADAL" clId="{E4ABDA08-46F6-42EC-A281-6FC83AABCB96}" dt="2023-12-03T08:01:55.345" v="1" actId="27636"/>
      <pc:docMkLst>
        <pc:docMk/>
      </pc:docMkLst>
      <pc:sldChg chg="modSp mod">
        <pc:chgData name="Hua, Yiying" userId="aa6a9e03-c5b1-4834-9746-68923240f5ba" providerId="ADAL" clId="{E4ABDA08-46F6-42EC-A281-6FC83AABCB96}" dt="2023-12-03T08:01:55.345" v="1" actId="27636"/>
        <pc:sldMkLst>
          <pc:docMk/>
          <pc:sldMk cId="1512849053" sldId="305"/>
        </pc:sldMkLst>
        <pc:spChg chg="mod">
          <ac:chgData name="Hua, Yiying" userId="aa6a9e03-c5b1-4834-9746-68923240f5ba" providerId="ADAL" clId="{E4ABDA08-46F6-42EC-A281-6FC83AABCB96}" dt="2023-12-03T08:01:55.345" v="1" actId="27636"/>
          <ac:spMkLst>
            <pc:docMk/>
            <pc:sldMk cId="1512849053" sldId="305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68B266C2-1EA2-4AF1-AAC5-CD6031D1164A}"/>
    <pc:docChg chg="undo custSel addSld delSld modSld sldOrd">
      <pc:chgData name="Hua, Yiying" userId="aa6a9e03-c5b1-4834-9746-68923240f5ba" providerId="ADAL" clId="{68B266C2-1EA2-4AF1-AAC5-CD6031D1164A}" dt="2024-01-26T03:58:19.224" v="868" actId="2711"/>
      <pc:docMkLst>
        <pc:docMk/>
      </pc:docMkLst>
      <pc:sldChg chg="del">
        <pc:chgData name="Hua, Yiying" userId="aa6a9e03-c5b1-4834-9746-68923240f5ba" providerId="ADAL" clId="{68B266C2-1EA2-4AF1-AAC5-CD6031D1164A}" dt="2024-01-20T19:34:52.061" v="24" actId="2696"/>
        <pc:sldMkLst>
          <pc:docMk/>
          <pc:sldMk cId="3720631790" sldId="280"/>
        </pc:sldMkLst>
      </pc:sldChg>
      <pc:sldChg chg="modSp mod">
        <pc:chgData name="Hua, Yiying" userId="aa6a9e03-c5b1-4834-9746-68923240f5ba" providerId="ADAL" clId="{68B266C2-1EA2-4AF1-AAC5-CD6031D1164A}" dt="2024-01-23T04:02:15.803" v="589" actId="20577"/>
        <pc:sldMkLst>
          <pc:docMk/>
          <pc:sldMk cId="3277803961" sldId="282"/>
        </pc:sldMkLst>
        <pc:spChg chg="mod">
          <ac:chgData name="Hua, Yiying" userId="aa6a9e03-c5b1-4834-9746-68923240f5ba" providerId="ADAL" clId="{68B266C2-1EA2-4AF1-AAC5-CD6031D1164A}" dt="2024-01-20T19:32:25.819" v="2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8B266C2-1EA2-4AF1-AAC5-CD6031D1164A}" dt="2024-01-23T04:02:15.803" v="589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8B266C2-1EA2-4AF1-AAC5-CD6031D1164A}" dt="2024-01-20T19:34:14.197" v="16" actId="2696"/>
        <pc:sldMkLst>
          <pc:docMk/>
          <pc:sldMk cId="2206226824" sldId="283"/>
        </pc:sldMkLst>
      </pc:sldChg>
      <pc:sldChg chg="modSp add del mod">
        <pc:chgData name="Hua, Yiying" userId="aa6a9e03-c5b1-4834-9746-68923240f5ba" providerId="ADAL" clId="{68B266C2-1EA2-4AF1-AAC5-CD6031D1164A}" dt="2024-01-20T20:29:17.931" v="143" actId="2696"/>
        <pc:sldMkLst>
          <pc:docMk/>
          <pc:sldMk cId="3355519190" sldId="285"/>
        </pc:sldMkLst>
        <pc:spChg chg="mod">
          <ac:chgData name="Hua, Yiying" userId="aa6a9e03-c5b1-4834-9746-68923240f5ba" providerId="ADAL" clId="{68B266C2-1EA2-4AF1-AAC5-CD6031D1164A}" dt="2024-01-20T20:16:55.075" v="136" actId="20577"/>
          <ac:spMkLst>
            <pc:docMk/>
            <pc:sldMk cId="3355519190" sldId="285"/>
            <ac:spMk id="3" creationId="{68AF53DC-E9BC-47E7-8CCA-25E4DC60DFCF}"/>
          </ac:spMkLst>
        </pc:spChg>
      </pc:sldChg>
      <pc:sldChg chg="ord">
        <pc:chgData name="Hua, Yiying" userId="aa6a9e03-c5b1-4834-9746-68923240f5ba" providerId="ADAL" clId="{68B266C2-1EA2-4AF1-AAC5-CD6031D1164A}" dt="2024-01-20T20:00:10.479" v="46"/>
        <pc:sldMkLst>
          <pc:docMk/>
          <pc:sldMk cId="1450666517" sldId="287"/>
        </pc:sldMkLst>
      </pc:sldChg>
      <pc:sldChg chg="modSp mod">
        <pc:chgData name="Hua, Yiying" userId="aa6a9e03-c5b1-4834-9746-68923240f5ba" providerId="ADAL" clId="{68B266C2-1EA2-4AF1-AAC5-CD6031D1164A}" dt="2024-01-26T03:30:24.907" v="757" actId="20577"/>
        <pc:sldMkLst>
          <pc:docMk/>
          <pc:sldMk cId="1583209183" sldId="301"/>
        </pc:sldMkLst>
        <pc:spChg chg="mod">
          <ac:chgData name="Hua, Yiying" userId="aa6a9e03-c5b1-4834-9746-68923240f5ba" providerId="ADAL" clId="{68B266C2-1EA2-4AF1-AAC5-CD6031D1164A}" dt="2024-01-20T19:34:28.395" v="17"/>
          <ac:spMkLst>
            <pc:docMk/>
            <pc:sldMk cId="1583209183" sldId="301"/>
            <ac:spMk id="3" creationId="{1DC17C74-3DDA-4BE0-88AE-3A90DDEBDA1C}"/>
          </ac:spMkLst>
        </pc:spChg>
        <pc:spChg chg="mod">
          <ac:chgData name="Hua, Yiying" userId="aa6a9e03-c5b1-4834-9746-68923240f5ba" providerId="ADAL" clId="{68B266C2-1EA2-4AF1-AAC5-CD6031D1164A}" dt="2024-01-26T03:30:24.907" v="757" actId="20577"/>
          <ac:spMkLst>
            <pc:docMk/>
            <pc:sldMk cId="1583209183" sldId="301"/>
            <ac:spMk id="8" creationId="{F12401B8-13D8-485F-A7A2-41E422E6616F}"/>
          </ac:spMkLst>
        </pc:spChg>
      </pc:sldChg>
      <pc:sldChg chg="del">
        <pc:chgData name="Hua, Yiying" userId="aa6a9e03-c5b1-4834-9746-68923240f5ba" providerId="ADAL" clId="{68B266C2-1EA2-4AF1-AAC5-CD6031D1164A}" dt="2024-01-20T19:34:38.471" v="18" actId="2696"/>
        <pc:sldMkLst>
          <pc:docMk/>
          <pc:sldMk cId="2049860061" sldId="302"/>
        </pc:sldMkLst>
      </pc:sldChg>
      <pc:sldChg chg="modSp mod">
        <pc:chgData name="Hua, Yiying" userId="aa6a9e03-c5b1-4834-9746-68923240f5ba" providerId="ADAL" clId="{68B266C2-1EA2-4AF1-AAC5-CD6031D1164A}" dt="2024-01-26T03:58:05.811" v="867" actId="2711"/>
        <pc:sldMkLst>
          <pc:docMk/>
          <pc:sldMk cId="3320678564" sldId="302"/>
        </pc:sldMkLst>
        <pc:spChg chg="mod">
          <ac:chgData name="Hua, Yiying" userId="aa6a9e03-c5b1-4834-9746-68923240f5ba" providerId="ADAL" clId="{68B266C2-1EA2-4AF1-AAC5-CD6031D1164A}" dt="2024-01-26T03:58:05.811" v="867" actId="2711"/>
          <ac:spMkLst>
            <pc:docMk/>
            <pc:sldMk cId="3320678564" sldId="302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0.567" v="19" actId="2696"/>
        <pc:sldMkLst>
          <pc:docMk/>
          <pc:sldMk cId="120899616" sldId="303"/>
        </pc:sldMkLst>
      </pc:sldChg>
      <pc:sldChg chg="modSp del mod">
        <pc:chgData name="Hua, Yiying" userId="aa6a9e03-c5b1-4834-9746-68923240f5ba" providerId="ADAL" clId="{68B266C2-1EA2-4AF1-AAC5-CD6031D1164A}" dt="2024-01-20T20:36:08.723" v="164" actId="2696"/>
        <pc:sldMkLst>
          <pc:docMk/>
          <pc:sldMk cId="560604842" sldId="303"/>
        </pc:sldMkLst>
        <pc:spChg chg="mod">
          <ac:chgData name="Hua, Yiying" userId="aa6a9e03-c5b1-4834-9746-68923240f5ba" providerId="ADAL" clId="{68B266C2-1EA2-4AF1-AAC5-CD6031D1164A}" dt="2024-01-20T20:31:25.079" v="154" actId="20577"/>
          <ac:spMkLst>
            <pc:docMk/>
            <pc:sldMk cId="560604842" sldId="303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0:57:19.976" v="323" actId="2696"/>
        <pc:sldMkLst>
          <pc:docMk/>
          <pc:sldMk cId="3813014426" sldId="304"/>
        </pc:sldMkLst>
        <pc:spChg chg="mod">
          <ac:chgData name="Hua, Yiying" userId="aa6a9e03-c5b1-4834-9746-68923240f5ba" providerId="ADAL" clId="{68B266C2-1EA2-4AF1-AAC5-CD6031D1164A}" dt="2024-01-20T20:36:19.302" v="165" actId="12"/>
          <ac:spMkLst>
            <pc:docMk/>
            <pc:sldMk cId="3813014426" sldId="304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2.521" v="20" actId="2696"/>
        <pc:sldMkLst>
          <pc:docMk/>
          <pc:sldMk cId="4225703631" sldId="304"/>
        </pc:sldMkLst>
      </pc:sldChg>
      <pc:sldChg chg="modSp mod">
        <pc:chgData name="Hua, Yiying" userId="aa6a9e03-c5b1-4834-9746-68923240f5ba" providerId="ADAL" clId="{68B266C2-1EA2-4AF1-AAC5-CD6031D1164A}" dt="2024-01-26T03:58:19.224" v="868" actId="2711"/>
        <pc:sldMkLst>
          <pc:docMk/>
          <pc:sldMk cId="354855946" sldId="305"/>
        </pc:sldMkLst>
        <pc:spChg chg="mod">
          <ac:chgData name="Hua, Yiying" userId="aa6a9e03-c5b1-4834-9746-68923240f5ba" providerId="ADAL" clId="{68B266C2-1EA2-4AF1-AAC5-CD6031D1164A}" dt="2024-01-26T03:58:19.224" v="868" actId="2711"/>
          <ac:spMkLst>
            <pc:docMk/>
            <pc:sldMk cId="354855946" sldId="305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5.096" v="21" actId="2696"/>
        <pc:sldMkLst>
          <pc:docMk/>
          <pc:sldMk cId="1512849053" sldId="305"/>
        </pc:sldMkLst>
      </pc:sldChg>
      <pc:sldChg chg="del">
        <pc:chgData name="Hua, Yiying" userId="aa6a9e03-c5b1-4834-9746-68923240f5ba" providerId="ADAL" clId="{68B266C2-1EA2-4AF1-AAC5-CD6031D1164A}" dt="2024-01-20T19:34:47.063" v="22" actId="2696"/>
        <pc:sldMkLst>
          <pc:docMk/>
          <pc:sldMk cId="2581258590" sldId="306"/>
        </pc:sldMkLst>
      </pc:sldChg>
      <pc:sldChg chg="modSp mod">
        <pc:chgData name="Hua, Yiying" userId="aa6a9e03-c5b1-4834-9746-68923240f5ba" providerId="ADAL" clId="{68B266C2-1EA2-4AF1-AAC5-CD6031D1164A}" dt="2024-01-21T08:47:34.106" v="570" actId="6549"/>
        <pc:sldMkLst>
          <pc:docMk/>
          <pc:sldMk cId="3486129144" sldId="306"/>
        </pc:sldMkLst>
        <pc:spChg chg="mod">
          <ac:chgData name="Hua, Yiying" userId="aa6a9e03-c5b1-4834-9746-68923240f5ba" providerId="ADAL" clId="{68B266C2-1EA2-4AF1-AAC5-CD6031D1164A}" dt="2024-01-21T08:47:34.106" v="570" actId="6549"/>
          <ac:spMkLst>
            <pc:docMk/>
            <pc:sldMk cId="3486129144" sldId="306"/>
            <ac:spMk id="3" creationId="{68AF53DC-E9BC-47E7-8CCA-25E4DC60DFCF}"/>
          </ac:spMkLst>
        </pc:spChg>
      </pc:sldChg>
      <pc:sldChg chg="del">
        <pc:chgData name="Hua, Yiying" userId="aa6a9e03-c5b1-4834-9746-68923240f5ba" providerId="ADAL" clId="{68B266C2-1EA2-4AF1-AAC5-CD6031D1164A}" dt="2024-01-20T19:34:49.749" v="23" actId="2696"/>
        <pc:sldMkLst>
          <pc:docMk/>
          <pc:sldMk cId="2392967888" sldId="307"/>
        </pc:sldMkLst>
      </pc:sldChg>
      <pc:sldChg chg="modSp mod">
        <pc:chgData name="Hua, Yiying" userId="aa6a9e03-c5b1-4834-9746-68923240f5ba" providerId="ADAL" clId="{68B266C2-1EA2-4AF1-AAC5-CD6031D1164A}" dt="2024-01-21T10:03:35.308" v="571" actId="6549"/>
        <pc:sldMkLst>
          <pc:docMk/>
          <pc:sldMk cId="2767326523" sldId="307"/>
        </pc:sldMkLst>
        <pc:spChg chg="mod">
          <ac:chgData name="Hua, Yiying" userId="aa6a9e03-c5b1-4834-9746-68923240f5ba" providerId="ADAL" clId="{68B266C2-1EA2-4AF1-AAC5-CD6031D1164A}" dt="2024-01-21T10:03:35.308" v="571" actId="6549"/>
          <ac:spMkLst>
            <pc:docMk/>
            <pc:sldMk cId="2767326523" sldId="307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0T22:06:15.634" v="546" actId="2696"/>
        <pc:sldMkLst>
          <pc:docMk/>
          <pc:sldMk cId="3244445399" sldId="308"/>
        </pc:sldMkLst>
        <pc:spChg chg="mod">
          <ac:chgData name="Hua, Yiying" userId="aa6a9e03-c5b1-4834-9746-68923240f5ba" providerId="ADAL" clId="{68B266C2-1EA2-4AF1-AAC5-CD6031D1164A}" dt="2024-01-20T21:36:27.096" v="493"/>
          <ac:spMkLst>
            <pc:docMk/>
            <pc:sldMk cId="3244445399" sldId="308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8B266C2-1EA2-4AF1-AAC5-CD6031D1164A}" dt="2024-01-26T03:34:27.410" v="784" actId="255"/>
        <pc:sldMkLst>
          <pc:docMk/>
          <pc:sldMk cId="4103464049" sldId="308"/>
        </pc:sldMkLst>
        <pc:spChg chg="mod">
          <ac:chgData name="Hua, Yiying" userId="aa6a9e03-c5b1-4834-9746-68923240f5ba" providerId="ADAL" clId="{68B266C2-1EA2-4AF1-AAC5-CD6031D1164A}" dt="2024-01-26T03:34:27.410" v="784" actId="255"/>
          <ac:spMkLst>
            <pc:docMk/>
            <pc:sldMk cId="4103464049" sldId="308"/>
            <ac:spMk id="3" creationId="{68AF53DC-E9BC-47E7-8CCA-25E4DC60DFCF}"/>
          </ac:spMkLst>
        </pc:spChg>
      </pc:sldChg>
      <pc:sldChg chg="modSp mod">
        <pc:chgData name="Hua, Yiying" userId="aa6a9e03-c5b1-4834-9746-68923240f5ba" providerId="ADAL" clId="{68B266C2-1EA2-4AF1-AAC5-CD6031D1164A}" dt="2024-01-26T03:57:11.723" v="864" actId="113"/>
        <pc:sldMkLst>
          <pc:docMk/>
          <pc:sldMk cId="1404245539" sldId="309"/>
        </pc:sldMkLst>
        <pc:spChg chg="mod">
          <ac:chgData name="Hua, Yiying" userId="aa6a9e03-c5b1-4834-9746-68923240f5ba" providerId="ADAL" clId="{68B266C2-1EA2-4AF1-AAC5-CD6031D1164A}" dt="2024-01-26T03:57:11.723" v="864" actId="113"/>
          <ac:spMkLst>
            <pc:docMk/>
            <pc:sldMk cId="1404245539" sldId="309"/>
            <ac:spMk id="3" creationId="{68AF53DC-E9BC-47E7-8CCA-25E4DC60DFCF}"/>
          </ac:spMkLst>
        </pc:spChg>
      </pc:sldChg>
      <pc:sldChg chg="modSp del mod">
        <pc:chgData name="Hua, Yiying" userId="aa6a9e03-c5b1-4834-9746-68923240f5ba" providerId="ADAL" clId="{68B266C2-1EA2-4AF1-AAC5-CD6031D1164A}" dt="2024-01-26T03:34:54.197" v="785" actId="2696"/>
        <pc:sldMkLst>
          <pc:docMk/>
          <pc:sldMk cId="1287391369" sldId="310"/>
        </pc:sldMkLst>
        <pc:spChg chg="mod">
          <ac:chgData name="Hua, Yiying" userId="aa6a9e03-c5b1-4834-9746-68923240f5ba" providerId="ADAL" clId="{68B266C2-1EA2-4AF1-AAC5-CD6031D1164A}" dt="2024-01-26T03:30:06.661" v="753"/>
          <ac:spMkLst>
            <pc:docMk/>
            <pc:sldMk cId="1287391369" sldId="310"/>
            <ac:spMk id="3" creationId="{68AF53DC-E9BC-47E7-8CCA-25E4DC60DFCF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>
              <a:defRPr sz="1300"/>
            </a:lvl1pPr>
          </a:lstStyle>
          <a:p>
            <a:fld id="{68534EFF-A887-4675-B8ED-FE4746870BAC}" type="datetimeFigureOut">
              <a:rPr lang="en-US" smtClean="0"/>
              <a:t>1/25/2024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3" tIns="48332" rIns="96663" bIns="483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63" tIns="48332" rIns="96663" bIns="483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>
              <a:defRPr sz="13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2.htm" TargetMode="External"/><Relationship Id="rId2" Type="http://schemas.openxmlformats.org/officeDocument/2006/relationships/hyperlink" Target="https://cnbible.com/1_timothy/1-1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4.htm" TargetMode="External"/><Relationship Id="rId2" Type="http://schemas.openxmlformats.org/officeDocument/2006/relationships/hyperlink" Target="https://cnbible.com/1_timothy/1-3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6.htm" TargetMode="External"/><Relationship Id="rId2" Type="http://schemas.openxmlformats.org/officeDocument/2006/relationships/hyperlink" Target="https://cnbible.com/1_timothy/1-5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nbible.com/1_timothy/1-7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9.htm" TargetMode="External"/><Relationship Id="rId2" Type="http://schemas.openxmlformats.org/officeDocument/2006/relationships/hyperlink" Target="https://cnbible.com/1_timothy/1-8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1_timothy/1-11.htm" TargetMode="External"/><Relationship Id="rId4" Type="http://schemas.openxmlformats.org/officeDocument/2006/relationships/hyperlink" Target="https://cnbible.com/1_timothy/1-10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13.htm" TargetMode="External"/><Relationship Id="rId7" Type="http://schemas.openxmlformats.org/officeDocument/2006/relationships/hyperlink" Target="https://cnbible.com/1_timothy/1-17.htm" TargetMode="External"/><Relationship Id="rId2" Type="http://schemas.openxmlformats.org/officeDocument/2006/relationships/hyperlink" Target="https://cnbible.com/1_timothy/1-1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1_timothy/1-16.htm" TargetMode="External"/><Relationship Id="rId5" Type="http://schemas.openxmlformats.org/officeDocument/2006/relationships/hyperlink" Target="https://cnbible.com/1_timothy/1-15.htm" TargetMode="External"/><Relationship Id="rId4" Type="http://schemas.openxmlformats.org/officeDocument/2006/relationships/hyperlink" Target="https://cnbible.com/1_timothy/1-14.htm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1-19.htm" TargetMode="External"/><Relationship Id="rId2" Type="http://schemas.openxmlformats.org/officeDocument/2006/relationships/hyperlink" Target="https://cnbible.com/1_timothy/1-18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nbible.com/1_timothy/1-20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提摩太前书第一章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新约主日学 </a:t>
            </a:r>
            <a:r>
              <a:rPr lang="en-US" altLang="zh-CN" dirty="0">
                <a:solidFill>
                  <a:schemeClr val="accent3"/>
                </a:solidFill>
              </a:rPr>
              <a:t>01/28/2024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0B7555-14B9-2CD8-0DDC-1956B2633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9076" y="-152400"/>
            <a:ext cx="12251076" cy="739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666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338" y="1752600"/>
            <a:ext cx="9764625" cy="4724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+mn-ea"/>
              </a:rPr>
              <a:t>神的工人的使命</a:t>
            </a:r>
            <a:endParaRPr lang="en-US" altLang="zh-CN" sz="2400" dirty="0"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问安与关怀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恩惠怜悯平安（</a:t>
            </a:r>
            <a:r>
              <a:rPr lang="en-US" altLang="zh-CN" sz="2200" dirty="0">
                <a:latin typeface="+mn-ea"/>
              </a:rPr>
              <a:t>1-2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维护真道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抵制异端（</a:t>
            </a:r>
            <a:r>
              <a:rPr lang="en-US" altLang="zh-CN" sz="2200" dirty="0">
                <a:latin typeface="+mn-ea"/>
              </a:rPr>
              <a:t>3-11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纪念神恩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忠心服侍（</a:t>
            </a:r>
            <a:r>
              <a:rPr lang="en-US" altLang="zh-CN" sz="2200" dirty="0">
                <a:latin typeface="+mn-ea"/>
              </a:rPr>
              <a:t>12-17</a:t>
            </a:r>
            <a:r>
              <a:rPr lang="zh-CN" altLang="en-US" sz="2200" dirty="0">
                <a:latin typeface="+mn-ea"/>
              </a:rPr>
              <a:t>）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latin typeface="+mn-ea"/>
              </a:rPr>
              <a:t>忠于使命 </a:t>
            </a:r>
            <a:r>
              <a:rPr lang="en-US" altLang="zh-CN" sz="2200" dirty="0">
                <a:latin typeface="+mn-ea"/>
              </a:rPr>
              <a:t>- </a:t>
            </a:r>
            <a:r>
              <a:rPr lang="zh-CN" altLang="en-US" sz="2200" dirty="0">
                <a:latin typeface="+mn-ea"/>
              </a:rPr>
              <a:t>打美好仗（</a:t>
            </a:r>
            <a:r>
              <a:rPr lang="en-US" altLang="zh-CN" sz="2200" dirty="0">
                <a:latin typeface="+mn-ea"/>
              </a:rPr>
              <a:t>18-20</a:t>
            </a:r>
            <a:r>
              <a:rPr lang="zh-CN" altLang="en-US" sz="2200" dirty="0">
                <a:latin typeface="+mn-ea"/>
              </a:rPr>
              <a:t>）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17C74-3DDA-4BE0-88AE-3A90DDEBDA1C}"/>
              </a:ext>
            </a:extLst>
          </p:cNvPr>
          <p:cNvSpPr txBox="1"/>
          <p:nvPr/>
        </p:nvSpPr>
        <p:spPr>
          <a:xfrm>
            <a:off x="567771" y="838200"/>
            <a:ext cx="7848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提摩太前书第一章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3209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问安与关怀 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1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+mn-ea"/>
              </a:rPr>
              <a:t>奉我们救主神和我们的盼望基督耶稣之命，做基督耶稣使徒的保罗，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2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+mn-ea"/>
              </a:rPr>
              <a:t>写信给那因信主做我真儿子的提摩太。愿恩惠、怜悯、平安从父神和我们主基督耶稣归于你！</a:t>
            </a:r>
            <a:endParaRPr lang="en-US" altLang="zh-CN" sz="2000" b="0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关怀的</a:t>
            </a:r>
            <a:r>
              <a:rPr lang="zh-CN" altLang="en-US" sz="1800" b="1" dirty="0">
                <a:solidFill>
                  <a:srgbClr val="001320"/>
                </a:solidFill>
                <a:latin typeface="+mn-ea"/>
              </a:rPr>
              <a:t>源头： 救主神和主基督耶稣</a:t>
            </a:r>
            <a:endParaRPr lang="zh-CN" altLang="en-US" sz="1800" b="1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关怀的动机：奉主耶稣之命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关怀的对像：真儿子提摩太</a:t>
            </a:r>
            <a:endParaRPr lang="en-US" altLang="zh-CN" sz="1800" b="1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关怀的内容：</a:t>
            </a:r>
            <a:endParaRPr lang="en-US" altLang="zh-CN" sz="18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恩惠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是神向不配的人白白的赐予。</a:t>
            </a: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怜悯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描述神与人立约的慈爱。</a:t>
            </a:r>
          </a:p>
          <a:p>
            <a:pPr marL="651510" lvl="1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平安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—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与神同在而享受心中的平安。</a:t>
            </a:r>
          </a:p>
          <a:p>
            <a:pPr marL="365760" lvl="1" indent="0">
              <a:lnSpc>
                <a:spcPct val="150000"/>
              </a:lnSpc>
              <a:buNone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怜悯乃是恩惠的根源，而平安则来自恩惠。怜悯不但是恩惠和平安的开端，也是继续蒙受恩惠和平安的因素。</a:t>
            </a:r>
            <a:endParaRPr lang="en-US" altLang="zh-CN" sz="1600" b="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20678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3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我往马其顿去的时候，曾劝你仍住在以弗所，好嘱咐那几个人不可传异教，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4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也不可听从荒渺无凭的话语和无穷的家谱；这等事只生辩论，并不发明神在信上所立的章程。 </a:t>
            </a:r>
            <a:endParaRPr lang="en-US" altLang="zh-CN" sz="2000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+mn-ea"/>
              </a:rPr>
              <a:t>异端的特点之一， 善于辩论，但不能发明章程 </a:t>
            </a:r>
            <a:endParaRPr lang="en-US" altLang="zh-CN" sz="18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并不发明神在信上所立的章程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”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- r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ather than advancing God’s work, which is by faith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“发明”原文无此字，是翻译时加上去的，意指帮助人了解</a:t>
            </a:r>
          </a:p>
          <a:p>
            <a:pPr marL="982980" lvl="2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“章程”指在神的家中以信仰为领域的运作和安排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:9】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我们先前说过，现在我再说：如果有人向你们传讲的福音，与你们先前所领受的不同，他就该受诅咒。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15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:1-9】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那时，有法利赛人和文士从耶路撒冷来见耶稣，说：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“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你的门徒为什么犯古人的遗传呢？因为吃饭的时候，他们不洗手。” 耶稣回答说：“你们为什么因着你们的遗传犯　神的诫命呢？ 神说：‘当孝敬父母’；又说：‘咒骂父母的，必治死他。’ 你们倒说：‘无论何人对父母说：我所当奉给你的已经作了供献， 他就可以不孝敬父母。’这就是你们藉着遗传，废了神的诫命。 假冒为善的人哪，以赛亚指着你们说的预言是不错的。他说：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‘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这百姓用嘴唇尊敬我，心却远离我；他们将人的吩咐当作道理教导人，所以拜我也是枉然。’”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855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5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但命令的总归就是爱，这爱是从清洁的心和无亏的良心、无伪的信心生出来的。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6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有人偏离这些，反去讲虚浮的话，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7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想要做教法师，却不明白自己所讲说的、所论定的。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异端的特点之二， 善于讲说虚浮的话，但不能明白所论定的是什么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5:8】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清心的人有福了！因为他们必得见神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约壹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亲爱的，我们的心若不责备我们，在神面前就可以坦然无惧了。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彼前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这水所表明的洗礼，现在藉着耶稣基督复活也拯救你们；这洗礼本不在乎除掉肉体的污秽，只求在神面前有无亏的良心。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12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仰望我们信心的创始成终者耶稣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5:6】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原来在基督耶稣里，受割礼不受割礼全无功效，惟独使人生发仁爱的信心才有功效。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4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:14】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使我们不再作小孩子，中了人的诡计和欺骗的法术，被一切异教之风摇动，飘来飘去，就随从各样的异端； 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太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15:14】</a:t>
            </a:r>
            <a:r>
              <a:rPr lang="zh-CN" altLang="en-US" sz="1600" dirty="0">
                <a:solidFill>
                  <a:srgbClr val="001320"/>
                </a:solidFill>
                <a:latin typeface="+mn-ea"/>
              </a:rPr>
              <a:t>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他们是瞎眼领路的；若是瞎子领瞎子，两个人都要掉在坑里。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86129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维护真道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抵制异端 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2"/>
              </a:rPr>
              <a:t>8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我们知道律法原是好的，只要人用得合宜。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3"/>
              </a:rPr>
              <a:t>9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因为律法不是为义人设立的，乃是为不法和不服的，不虔诚和犯罪的，不圣洁和恋世俗的，弑父母和杀人的，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4"/>
              </a:rPr>
              <a:t>10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行淫和亲男色的，抢人口和说谎话的，并起假誓的，或是为别样敌正道的事设立的。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Arial" panose="020B0604020202020204" pitchFamily="34" charset="0"/>
                <a:hlinkClick r:id="rId5"/>
              </a:rPr>
              <a:t>11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Trebuchet"/>
              </a:rPr>
              <a:t>这是照着可称颂之神交托我荣耀福音说的。</a:t>
            </a:r>
            <a:endParaRPr lang="en-US" altLang="zh-CN" sz="2000" b="0" i="0" dirty="0">
              <a:solidFill>
                <a:srgbClr val="001320"/>
              </a:solidFill>
              <a:effectLst/>
              <a:latin typeface="Trebuchet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b="1" i="0" dirty="0">
                <a:solidFill>
                  <a:srgbClr val="001320"/>
                </a:solidFill>
                <a:effectLst/>
                <a:latin typeface="Trebuchet"/>
              </a:rPr>
              <a:t>异端的特点之三，善于说法，但不愿接受约束</a:t>
            </a:r>
            <a:endParaRPr lang="en-US" altLang="zh-CN" sz="1800" b="1" i="0" dirty="0">
              <a:solidFill>
                <a:srgbClr val="001320"/>
              </a:solidFill>
              <a:effectLst/>
              <a:latin typeface="Trebuchet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dirty="0">
                <a:solidFill>
                  <a:srgbClr val="001320"/>
                </a:solidFill>
                <a:latin typeface="+mn-ea"/>
              </a:rPr>
              <a:t>3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:24】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这样，律法是我们的启蒙教师，直到基督来了，好使我们因信称义。</a:t>
            </a:r>
            <a:endParaRPr lang="en-US" altLang="zh-CN" sz="1600" b="1" dirty="0">
              <a:solidFill>
                <a:srgbClr val="001320"/>
              </a:solidFill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林后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5:21】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神使那无罪的，替我们成为罪，好使我们在他里面成为神的义。</a:t>
            </a:r>
            <a:endParaRPr lang="en-US" altLang="zh-CN" sz="1600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加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5:1】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基督释放了我们，叫我们得以自由。所以要站立得稳，不要再被奴仆的轭挟制。</a:t>
            </a:r>
            <a:endParaRPr lang="zh-CN" altLang="en-US" sz="16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来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1:3】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 他是神荣耀所发的光辉，是神本体的真像</a:t>
            </a:r>
            <a:endParaRPr lang="en-US" altLang="zh-CN" sz="1600" b="1" dirty="0">
              <a:solidFill>
                <a:srgbClr val="001320"/>
              </a:solidFill>
              <a:latin typeface="+mn-ea"/>
            </a:endParaRPr>
          </a:p>
          <a:p>
            <a:pPr marL="365760" lvl="1" indent="0">
              <a:lnSpc>
                <a:spcPct val="150000"/>
              </a:lnSpc>
              <a:buNone/>
            </a:pP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1600" i="0" dirty="0">
                <a:solidFill>
                  <a:srgbClr val="001320"/>
                </a:solidFill>
                <a:effectLst/>
                <a:latin typeface="+mn-ea"/>
              </a:rPr>
              <a:t>1:18】 </a:t>
            </a:r>
            <a:r>
              <a:rPr lang="zh-CN" altLang="en-US" sz="1600" i="0" dirty="0">
                <a:solidFill>
                  <a:srgbClr val="001320"/>
                </a:solidFill>
                <a:effectLst/>
                <a:latin typeface="+mn-ea"/>
              </a:rPr>
              <a:t>照亮你们心中的眼睛，使你们知道他呼召你们来得的指望是什么，他在圣徒中所得荣耀的基业是何等丰盛</a:t>
            </a:r>
            <a:endParaRPr lang="en-US" altLang="zh-CN" sz="1600" b="1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67326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11734800" cy="60960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i="0" dirty="0">
                <a:solidFill>
                  <a:srgbClr val="0070C0"/>
                </a:solidFill>
                <a:effectLst/>
                <a:latin typeface="+mn-ea"/>
              </a:rPr>
              <a:t>纪念神恩 </a:t>
            </a:r>
            <a:r>
              <a:rPr lang="en-US" altLang="zh-CN" sz="2400" b="1" i="0" dirty="0">
                <a:solidFill>
                  <a:srgbClr val="0070C0"/>
                </a:solidFill>
                <a:effectLst/>
                <a:latin typeface="+mn-ea"/>
              </a:rPr>
              <a:t>- </a:t>
            </a:r>
            <a:r>
              <a:rPr lang="zh-CN" altLang="en-US" sz="2400" b="1" i="0" dirty="0">
                <a:solidFill>
                  <a:srgbClr val="0070C0"/>
                </a:solidFill>
                <a:effectLst/>
                <a:latin typeface="+mn-ea"/>
              </a:rPr>
              <a:t>忠心服侍 </a:t>
            </a:r>
            <a:endParaRPr lang="en-US" altLang="zh-CN" sz="2400" b="1" i="0" dirty="0">
              <a:solidFill>
                <a:srgbClr val="0070C0"/>
              </a:solidFill>
              <a:effectLst/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12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我感谢那给我力量的我们主基督耶稣，因他以我有忠心，派我服侍他。 </a:t>
            </a: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13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我从前是亵渎神的、逼迫人的、侮慢人的，然而我还蒙了怜悯，因我是不信、不明白的时候而做的。 </a:t>
            </a: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4"/>
              </a:rPr>
              <a:t>14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并且我主的恩是格外丰盛，使我在基督耶稣里有信心和爱心。 </a:t>
            </a: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5"/>
              </a:rPr>
              <a:t>15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“基督耶稣降世，为要拯救罪人。”这话是可信的，是十分可佩服的。在罪人中我是个罪魁！ </a:t>
            </a: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6"/>
              </a:rPr>
              <a:t>16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然而我蒙了怜悯，是因耶稣基督要在我这罪魁身上显明他一切的忍耐，给后来信他得永生的人做榜样。 </a:t>
            </a:r>
            <a:r>
              <a:rPr lang="en-US" altLang="zh-CN" sz="2200" b="0" i="0" u="none" strike="noStrike" dirty="0">
                <a:solidFill>
                  <a:srgbClr val="0092F2"/>
                </a:solidFill>
                <a:effectLst/>
                <a:latin typeface="+mn-ea"/>
                <a:hlinkClick r:id="rId7"/>
              </a:rPr>
              <a:t>17 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但愿尊贵、荣耀归于那不能朽坏、不能看见、永世的君王</a:t>
            </a:r>
            <a:r>
              <a:rPr lang="en-US" altLang="zh-CN" sz="2200" b="0" i="0" dirty="0">
                <a:solidFill>
                  <a:srgbClr val="001320"/>
                </a:solidFill>
                <a:effectLst/>
                <a:latin typeface="+mn-ea"/>
              </a:rPr>
              <a:t>——</a:t>
            </a:r>
            <a:r>
              <a:rPr lang="zh-CN" altLang="en-US" sz="2200" b="0" i="0" dirty="0">
                <a:solidFill>
                  <a:srgbClr val="001320"/>
                </a:solidFill>
                <a:effectLst/>
                <a:latin typeface="+mn-ea"/>
              </a:rPr>
              <a:t>独一的神，直到永永远远！阿门。</a:t>
            </a:r>
            <a:endParaRPr lang="en-US" altLang="zh-CN" sz="2200" b="0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200" b="1" i="0" dirty="0">
                <a:solidFill>
                  <a:srgbClr val="001320"/>
                </a:solidFill>
                <a:effectLst/>
                <a:latin typeface="+mn-ea"/>
              </a:rPr>
              <a:t>忠心服侍主的力量</a:t>
            </a:r>
            <a:endParaRPr lang="en-US" altLang="zh-CN" sz="2200" b="1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诗</a:t>
            </a: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18:32】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唯有那以力量束我的腰，使我行为完全的，他是神。</a:t>
            </a:r>
            <a:endParaRPr lang="en-US" altLang="zh-CN" sz="22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弗</a:t>
            </a:r>
            <a:r>
              <a:rPr lang="en-US" altLang="zh-CN" sz="2200" dirty="0">
                <a:solidFill>
                  <a:srgbClr val="001320"/>
                </a:solidFill>
                <a:latin typeface="+mn-ea"/>
              </a:rPr>
              <a:t>6</a:t>
            </a: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:6】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不要只在眼前事奉，像是讨人喜欢的；要像基督的仆人，从心裏遵行神的旨意；</a:t>
            </a:r>
            <a:endParaRPr lang="zh-CN" altLang="en-US" sz="2200" b="1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200" b="1" i="0" dirty="0">
                <a:solidFill>
                  <a:srgbClr val="001320"/>
                </a:solidFill>
                <a:effectLst/>
                <a:latin typeface="+mn-ea"/>
              </a:rPr>
              <a:t>主丰盛的恩典</a:t>
            </a:r>
            <a:endParaRPr lang="en-US" altLang="zh-CN" sz="2200" b="1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罗</a:t>
            </a: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2:4】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 还是你藐视祂丰富的恩慈、宽容、忍耐，不晓得祂的恩慈是领你悔改呢？</a:t>
            </a:r>
            <a:endParaRPr lang="en-US" altLang="zh-CN" sz="22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约</a:t>
            </a:r>
            <a:r>
              <a:rPr lang="en-US" altLang="zh-CN" sz="2200" dirty="0">
                <a:solidFill>
                  <a:srgbClr val="001320"/>
                </a:solidFill>
                <a:latin typeface="+mn-ea"/>
              </a:rPr>
              <a:t>1</a:t>
            </a: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:12】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凡接待他的， 就是信他名的人， 他就赐他们权柄， 作神的儿女</a:t>
            </a:r>
            <a:endParaRPr lang="en-US" altLang="zh-CN" sz="22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约</a:t>
            </a:r>
            <a:r>
              <a:rPr lang="en-US" altLang="zh-CN" sz="2200" dirty="0">
                <a:solidFill>
                  <a:srgbClr val="001320"/>
                </a:solidFill>
                <a:latin typeface="+mn-ea"/>
              </a:rPr>
              <a:t>13</a:t>
            </a:r>
            <a:r>
              <a:rPr lang="en-US" altLang="zh-CN" sz="2200" i="0" dirty="0">
                <a:solidFill>
                  <a:srgbClr val="001320"/>
                </a:solidFill>
                <a:effectLst/>
                <a:latin typeface="+mn-ea"/>
              </a:rPr>
              <a:t>:35】</a:t>
            </a:r>
            <a:r>
              <a:rPr lang="zh-CN" altLang="en-US" sz="2200" i="0" dirty="0">
                <a:solidFill>
                  <a:srgbClr val="001320"/>
                </a:solidFill>
                <a:effectLst/>
                <a:latin typeface="+mn-ea"/>
              </a:rPr>
              <a:t>你们若有彼此相爱的心， 众人因此就认出你们是我的门徒了。</a:t>
            </a:r>
            <a:endParaRPr lang="en-US" altLang="zh-CN" sz="2200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200" b="1" i="0" dirty="0">
                <a:solidFill>
                  <a:srgbClr val="001320"/>
                </a:solidFill>
                <a:effectLst/>
                <a:latin typeface="+mn-ea"/>
              </a:rPr>
              <a:t>保罗的见证</a:t>
            </a:r>
            <a:endParaRPr lang="en-US" altLang="zh-CN" sz="2200" b="1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 marL="393192" lvl="1" indent="0">
              <a:lnSpc>
                <a:spcPct val="150000"/>
              </a:lnSpc>
              <a:buNone/>
            </a:pPr>
            <a:endParaRPr lang="en-US" altLang="zh-CN" sz="1400" b="1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3464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F53DC-E9BC-47E7-8CCA-25E4DC60D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14400"/>
            <a:ext cx="11811000" cy="58674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忠于使命 </a:t>
            </a:r>
            <a:r>
              <a:rPr lang="en-US" altLang="zh-CN" sz="2200" b="1" i="0" dirty="0">
                <a:solidFill>
                  <a:srgbClr val="0070C0"/>
                </a:solidFill>
                <a:effectLst/>
                <a:latin typeface="Trebuchet"/>
              </a:rPr>
              <a:t>- </a:t>
            </a:r>
            <a:r>
              <a:rPr lang="zh-CN" altLang="en-US" sz="2200" b="1" i="0" dirty="0">
                <a:solidFill>
                  <a:srgbClr val="0070C0"/>
                </a:solidFill>
                <a:effectLst/>
                <a:latin typeface="Trebuchet"/>
              </a:rPr>
              <a:t>打美好仗</a:t>
            </a:r>
            <a:endParaRPr lang="en-US" altLang="zh-CN" sz="2200" b="1" i="0" dirty="0">
              <a:solidFill>
                <a:srgbClr val="0070C0"/>
              </a:solidFill>
              <a:effectLst/>
              <a:latin typeface="Trebuche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+mn-ea"/>
                <a:hlinkClick r:id="rId2"/>
              </a:rPr>
              <a:t>18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+mn-ea"/>
              </a:rPr>
              <a:t>我儿提摩太啊，我照从前指着你的预言，将这命令交托你，叫你因此可以打那美好的仗，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+mn-ea"/>
                <a:hlinkClick r:id="rId3"/>
              </a:rPr>
              <a:t>19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+mn-ea"/>
              </a:rPr>
              <a:t>常存信心和无亏的良心。有人丢弃良心，就在真道上如同船破坏了一般。 </a:t>
            </a:r>
            <a:r>
              <a:rPr lang="en-US" altLang="zh-CN" sz="2000" b="0" i="0" u="none" strike="noStrike" dirty="0">
                <a:solidFill>
                  <a:srgbClr val="0092F2"/>
                </a:solidFill>
                <a:effectLst/>
                <a:latin typeface="+mn-ea"/>
                <a:hlinkClick r:id="rId4"/>
              </a:rPr>
              <a:t>20 </a:t>
            </a:r>
            <a:r>
              <a:rPr lang="zh-CN" altLang="en-US" sz="2000" b="0" i="0" dirty="0">
                <a:solidFill>
                  <a:srgbClr val="001320"/>
                </a:solidFill>
                <a:effectLst/>
                <a:latin typeface="+mn-ea"/>
              </a:rPr>
              <a:t>其中有许米乃和亚历山大，我已经把他们交给撒旦，使他们受责罚就不再谤讟了。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（</a:t>
            </a:r>
            <a:r>
              <a:rPr lang="en-US" altLang="zh-CN" sz="1800" i="0" dirty="0" err="1">
                <a:solidFill>
                  <a:srgbClr val="001320"/>
                </a:solidFill>
                <a:effectLst/>
                <a:latin typeface="+mn-ea"/>
              </a:rPr>
              <a:t>bàng</a:t>
            </a:r>
            <a:r>
              <a:rPr lang="en-US" altLang="zh-CN" sz="1800" i="0" dirty="0">
                <a:solidFill>
                  <a:srgbClr val="001320"/>
                </a:solidFill>
                <a:effectLst/>
                <a:latin typeface="+mn-ea"/>
              </a:rPr>
              <a:t> </a:t>
            </a:r>
            <a:r>
              <a:rPr lang="en-US" altLang="zh-CN" sz="1800" i="0" dirty="0" err="1">
                <a:solidFill>
                  <a:srgbClr val="001320"/>
                </a:solidFill>
                <a:effectLst/>
                <a:latin typeface="+mn-ea"/>
              </a:rPr>
              <a:t>dú</a:t>
            </a:r>
            <a:r>
              <a:rPr lang="en-US" altLang="zh-CN" sz="1800" dirty="0">
                <a:solidFill>
                  <a:srgbClr val="001320"/>
                </a:solidFill>
                <a:latin typeface="+mn-ea"/>
              </a:rPr>
              <a:t> </a:t>
            </a:r>
            <a:r>
              <a:rPr lang="zh-CN" altLang="en-US" sz="1800" i="0" dirty="0">
                <a:solidFill>
                  <a:srgbClr val="001320"/>
                </a:solidFill>
                <a:effectLst/>
                <a:latin typeface="+mn-ea"/>
              </a:rPr>
              <a:t>怨恨毁谤）</a:t>
            </a:r>
            <a:endParaRPr lang="en-US" altLang="zh-CN" sz="1800" i="0" dirty="0">
              <a:solidFill>
                <a:srgbClr val="001320"/>
              </a:solidFill>
              <a:effectLst/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700" b="1" i="0" dirty="0">
                <a:solidFill>
                  <a:srgbClr val="001320"/>
                </a:solidFill>
                <a:effectLst/>
                <a:latin typeface="+mn-ea"/>
              </a:rPr>
              <a:t>打美好仗的原因：接受命令</a:t>
            </a:r>
          </a:p>
          <a:p>
            <a:pPr>
              <a:lnSpc>
                <a:spcPct val="150000"/>
              </a:lnSpc>
            </a:pPr>
            <a:r>
              <a:rPr lang="zh-CN" altLang="en-US" sz="1700" b="1" i="0" dirty="0">
                <a:solidFill>
                  <a:srgbClr val="001320"/>
                </a:solidFill>
                <a:effectLst/>
                <a:latin typeface="+mn-ea"/>
              </a:rPr>
              <a:t>打美好仗的心志：信心良心</a:t>
            </a:r>
            <a:endParaRPr lang="en-US" altLang="zh-CN" sz="1700" b="1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希</a:t>
            </a:r>
            <a:r>
              <a:rPr lang="en-US" altLang="zh-CN" sz="1700" dirty="0">
                <a:solidFill>
                  <a:srgbClr val="001320"/>
                </a:solidFill>
                <a:latin typeface="+mn-ea"/>
              </a:rPr>
              <a:t>11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:6】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 人非有信就不能得神的喜悦。因为到神面前来的人，必须信有神，且信他赏赐那寻求他的人。</a:t>
            </a:r>
          </a:p>
          <a:p>
            <a:pPr>
              <a:lnSpc>
                <a:spcPct val="150000"/>
              </a:lnSpc>
            </a:pPr>
            <a:r>
              <a:rPr lang="zh-CN" altLang="en-US" sz="1700" b="1" i="0" dirty="0">
                <a:solidFill>
                  <a:srgbClr val="001320"/>
                </a:solidFill>
                <a:effectLst/>
                <a:latin typeface="+mn-ea"/>
              </a:rPr>
              <a:t>打美好仗的结果：战胜恶者</a:t>
            </a:r>
            <a:endParaRPr lang="en-US" altLang="zh-CN" sz="1700" b="1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提后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2:17-18】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 他们的话如同毒疮，越烂越大；其中有许米乃和腓理徒。他们偏离了真道，说复活的事已过，就败坏好些人的信心。</a:t>
            </a:r>
            <a:endParaRPr lang="en-US" altLang="zh-CN" sz="17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太十八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17】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若是不听他们，就告诉教会；若是不听教会，就看他像外邦人和税吏一样。</a:t>
            </a:r>
            <a:endParaRPr lang="en-US" altLang="zh-CN" sz="17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约壹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5:19】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我们知道， 我们是属神的， 全世界都卧在那恶者手下。</a:t>
            </a:r>
            <a:endParaRPr lang="en-US" altLang="zh-CN" sz="1700" i="0" dirty="0">
              <a:solidFill>
                <a:srgbClr val="001320"/>
              </a:solidFill>
              <a:effectLst/>
              <a:latin typeface="+mn-ea"/>
            </a:endParaRPr>
          </a:p>
          <a:p>
            <a:pPr lvl="1">
              <a:lnSpc>
                <a:spcPct val="150000"/>
              </a:lnSpc>
            </a:pP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【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林前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5:5】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教会容忍淫乱的事</a:t>
            </a:r>
            <a:r>
              <a:rPr lang="en-US" altLang="zh-CN" sz="1700" i="0" dirty="0">
                <a:solidFill>
                  <a:srgbClr val="001320"/>
                </a:solidFill>
                <a:effectLst/>
                <a:latin typeface="+mn-ea"/>
              </a:rPr>
              <a:t>- </a:t>
            </a:r>
            <a:r>
              <a:rPr lang="zh-CN" altLang="en-US" sz="1700" i="0" dirty="0">
                <a:solidFill>
                  <a:srgbClr val="001320"/>
                </a:solidFill>
                <a:effectLst/>
                <a:latin typeface="+mn-ea"/>
              </a:rPr>
              <a:t>风闻在你们中间有淫乱的事 。。。你们还是自高自大，并不哀痛，把行这事的人从你们中间赶出去！</a:t>
            </a:r>
            <a:endParaRPr lang="en-US" altLang="zh-CN" sz="1700" i="0" dirty="0">
              <a:solidFill>
                <a:srgbClr val="00132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04245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8886</TotalTime>
  <Words>2283</Words>
  <Application>Microsoft Office PowerPoint</Application>
  <PresentationFormat>Widescreen</PresentationFormat>
  <Paragraphs>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KaiTi</vt:lpstr>
      <vt:lpstr>宋体</vt:lpstr>
      <vt:lpstr>Trebuchet</vt:lpstr>
      <vt:lpstr>Arial</vt:lpstr>
      <vt:lpstr>Calibri</vt:lpstr>
      <vt:lpstr>Constantia</vt:lpstr>
      <vt:lpstr>Wingdings</vt:lpstr>
      <vt:lpstr>Wingdings 2</vt:lpstr>
      <vt:lpstr>Flow</vt:lpstr>
      <vt:lpstr>提摩太前书第一章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122</cp:revision>
  <cp:lastPrinted>2023-11-05T15:20:02Z</cp:lastPrinted>
  <dcterms:created xsi:type="dcterms:W3CDTF">2006-08-16T00:00:00Z</dcterms:created>
  <dcterms:modified xsi:type="dcterms:W3CDTF">2024-01-26T03:58:26Z</dcterms:modified>
</cp:coreProperties>
</file>