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10"/>
  </p:handoutMasterIdLst>
  <p:sldIdLst>
    <p:sldId id="256" r:id="rId3"/>
    <p:sldId id="272" r:id="rId4"/>
    <p:sldId id="268" r:id="rId5"/>
    <p:sldId id="269" r:id="rId7"/>
    <p:sldId id="277" r:id="rId8"/>
    <p:sldId id="279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7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2282190"/>
            <a:ext cx="9799320" cy="1202690"/>
          </a:xfrm>
        </p:spPr>
        <p:txBody>
          <a:bodyPr/>
          <a:p>
            <a:r>
              <a:rPr lang="zh-CN" altLang="zh-CN" sz="4800"/>
              <a:t>约翰一书</a:t>
            </a:r>
            <a:r>
              <a:rPr lang="en-US" altLang="zh-CN" sz="4800"/>
              <a:t>5</a:t>
            </a:r>
            <a:r>
              <a:rPr lang="zh-CN" altLang="en-US" sz="4800"/>
              <a:t>章</a:t>
            </a:r>
            <a:endParaRPr lang="zh-CN" altLang="en-US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新约查经</a:t>
            </a:r>
            <a:r>
              <a:rPr lang="en-US" altLang="zh-CN"/>
              <a:t> 11/6/2022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05" y="756920"/>
            <a:ext cx="10968990" cy="1195705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5:1-5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 b="1">
                <a:sym typeface="+mn-ea"/>
              </a:rPr>
              <a:t>凡信耶稣是基督的，都是从神而生；凡爱生他之神的，也必爱从神生的。我们若爱神，又遵守他的诫命，从此就知道我们爱神的儿女。我们遵守神的诫命，这就是爱他了，并且他的诫命不是难守的。因为凡从神生的，就胜过世界。使我们胜了世界的，就是我们的信心。胜过世界的是谁呢？不是那信耶稣是神儿子的吗？</a:t>
            </a:r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新生命特质</a:t>
            </a:r>
            <a:r>
              <a:rPr lang="en-US" altLang="zh-CN" sz="2400"/>
              <a:t>-</a:t>
            </a:r>
            <a:r>
              <a:rPr lang="zh-CN" altLang="en-US" sz="2400"/>
              <a:t>爱神</a:t>
            </a:r>
            <a:r>
              <a:rPr lang="en-US" altLang="zh-CN" sz="2400"/>
              <a:t>/</a:t>
            </a:r>
            <a:r>
              <a:rPr lang="zh-CN" altLang="en-US" sz="2400"/>
              <a:t>爱人</a:t>
            </a:r>
            <a:r>
              <a:rPr lang="en-US" altLang="zh-CN" sz="2400"/>
              <a:t>/</a:t>
            </a:r>
            <a:r>
              <a:rPr lang="zh-CN" altLang="en-US" sz="2400"/>
              <a:t>顺服</a:t>
            </a:r>
            <a:r>
              <a:rPr lang="en-US" altLang="zh-CN" sz="2400"/>
              <a:t>/</a:t>
            </a:r>
            <a:r>
              <a:rPr lang="zh-CN" altLang="en-US" sz="2400"/>
              <a:t>得胜</a:t>
            </a:r>
            <a:endParaRPr lang="zh-CN" altLang="en-US" sz="2400"/>
          </a:p>
        </p:txBody>
      </p:sp>
      <p:sp>
        <p:nvSpPr>
          <p:cNvPr id="25" name="文本框 24"/>
          <p:cNvSpPr txBox="1"/>
          <p:nvPr/>
        </p:nvSpPr>
        <p:spPr>
          <a:xfrm>
            <a:off x="757555" y="2399030"/>
            <a:ext cx="103993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3:8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】风随着意思吹，你听见风的响声，却不晓得从哪里来，往哪里去。凡从圣灵生的，也是如此。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 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重生：属灵境界的真相、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是神的工作、不可逆转、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具有永远的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果效。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63575" y="1952625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重生和信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耶稣有什么样的次序和因果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关系？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63575" y="321564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从神生的必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有神生命的特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性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63575" y="478726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神的诫命难守吗？如何理解信心使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我们胜过世界？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7555" y="3662680"/>
            <a:ext cx="10399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【加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2:20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】我已经与基督同钉十字架，现在活着的不再是我，乃是基督在我里面活着。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【西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3:3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】因为你们已经死了，你们的生命与基督一同藏在神里面。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 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正常的基督徒生活不是活在律法的要求之下，而是内在基督生命的自然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表现。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7555" y="5234305"/>
            <a:ext cx="102552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【太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11:29-30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】我心里柔和谦卑，你们当负我的轭，学我的样式，这样你们心里就必得享安息。因为我的轭是容易的，我的担子是轻省的。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【林后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4:10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】身上常带着耶稣的死，使耶稣的生也显明在我们身上。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08331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5:6-9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借着水和血而来的，就是耶稣基督；不是单用水，乃是用水又用血。并且有圣灵作见证，因为圣灵就是真理。作见证的原来有三，就是圣灵、水与血，这三样也都归于一。我们既领受人的见证，神的见证更该领受了，因神的见证是为他儿子作的。</a:t>
            </a:r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神的见证</a:t>
            </a:r>
            <a:r>
              <a:rPr lang="en-US" altLang="zh-CN" sz="2400"/>
              <a:t>-</a:t>
            </a:r>
            <a:r>
              <a:rPr lang="zh-CN" altLang="en-US" sz="2400"/>
              <a:t>耶稣是</a:t>
            </a:r>
            <a:r>
              <a:rPr lang="zh-CN" altLang="en-US" sz="2400"/>
              <a:t>基督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663575" y="1907540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受洗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--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耶稣作为基督在地上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事工的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开始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63575" y="3705225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真理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的圣灵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如何为耶稣作见证？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3575" y="442087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血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--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耶稣作为基督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事工的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完成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8190" y="4867910"/>
            <a:ext cx="103993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【太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27:45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】从午正到申初，遍地都黑暗了。【约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19:30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】耶稣尝了那醋，就说：“成了！”便低下头，将灵魂交付神了。【太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27:51-54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忽然，殿里的幔子从上到下裂为两半，地也震动，磐石也崩裂，坟墓也开了，已睡圣徒的身体多有起来的。 到耶稣复活以后，他们从坟墓里出来，进了圣城，向许多人显现。百夫长和一同看守耶稣的人看见地震并所经历的事，就极其害怕，说：“这真是神的儿子了！” </a:t>
            </a:r>
            <a:endParaRPr lang="en-US" alt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8190" y="2313940"/>
            <a:ext cx="103993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【太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3:13-17</a:t>
            </a:r>
            <a:r>
              <a:rPr 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】当下耶稣从加利利来到约旦河，见了约翰，要受他的洗。约翰想要拦住他，说：“我当受你的洗，你反倒上我这里来吗？” 耶稣回答说：“你暂且许我，因为我们理当这样尽诸般的义。”于是约翰许了他。 耶稣受了洗，随即从水里上来。天忽然为他开了，他就看见神的灵仿佛鸽子降下，落在他身上；从天上有声音说：“这是我的爱子，我所喜悦的。”</a:t>
            </a:r>
            <a:endParaRPr 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701165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5:10-13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信神儿子的，就有这见证在他心里；不信神的，就是将神当做说谎的，因不信神为他儿子作的见证。 这见证就是神赐给我们永生，这永生也是在他儿子里面。人有了神的儿子，就有生命；没有神的儿子，就没有生命。我将这些话写给你们信奉神儿子之名的人，要叫你们知道自己有永生。</a:t>
            </a:r>
            <a:endParaRPr lang="zh-CN" altLang="en-US" sz="1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信神的儿子就</a:t>
            </a:r>
            <a:r>
              <a:rPr lang="zh-CN" altLang="en-US" sz="2400"/>
              <a:t>有永生</a:t>
            </a:r>
            <a:endParaRPr lang="zh-CN" altLang="en-US" sz="2400"/>
          </a:p>
        </p:txBody>
      </p:sp>
      <p:sp>
        <p:nvSpPr>
          <p:cNvPr id="27" name="文本框 26"/>
          <p:cNvSpPr txBox="1"/>
          <p:nvPr/>
        </p:nvSpPr>
        <p:spPr>
          <a:xfrm>
            <a:off x="696595" y="193167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耶稣基督是唯一的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救赎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96595" y="324294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不信神儿子是将神当做说谎的，乃是极大的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罪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3110" y="3752850"/>
            <a:ext cx="1065911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3:16-19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】神爱世人，甚至将他的独生子赐给他们，叫一切信他的不致灭亡，反得永生。 因为神差他的儿子降世，不是要定世人的罪，乃是要叫世人因他得救。信他的人不被定罪，不信的人罪已经定了，因为他不信神独生子的名。光来到世间，世人因自己的行为是恶的，不爱光倒爱黑暗，定他们的罪就是在此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3110" y="2363470"/>
            <a:ext cx="103993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14:6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】耶稣说：“我就是道路、真理、生命。若不借着我，没有人能到父那里去。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【徒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4:12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】除他以外，别无拯救，因为在天下人间，没有赐下别的名我们可以靠着得救。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09093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5:14-17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</a:t>
            </a:r>
            <a:r>
              <a:rPr lang="zh-CN" altLang="en-US" sz="1600" b="1">
                <a:sym typeface="+mn-ea"/>
              </a:rPr>
              <a:t>我们若照他的旨意求什么，他就听我们，这是我们向他所存坦然无惧的心。既然知道他听我们一切所求的，就知道我们所求于他的，无不得着。人若看见弟兄犯了不至于死的罪，就当为他祈求，神必将生命赐给他；有至于死的罪，我不说当为这罪祈求。凡不义的事都是罪，也有不至于死的罪。</a:t>
            </a:r>
            <a:endParaRPr lang="zh-CN" altLang="en-US" sz="1600" b="1"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>
                <a:sym typeface="+mn-ea"/>
              </a:rPr>
              <a:t>按神的</a:t>
            </a:r>
            <a:r>
              <a:rPr lang="zh-CN" altLang="en-US" sz="2400">
                <a:sym typeface="+mn-ea"/>
              </a:rPr>
              <a:t>旨意</a:t>
            </a:r>
            <a:r>
              <a:rPr lang="zh-CN" altLang="en-US" sz="2400">
                <a:sym typeface="+mn-ea"/>
              </a:rPr>
              <a:t>祈求</a:t>
            </a:r>
            <a:endParaRPr lang="zh-CN" altLang="en-US" sz="2400"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11505" y="198501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祷告应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当寻求圣灵的带领，不是按照人的心意而是照着神的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心意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68020" y="2442210"/>
            <a:ext cx="1069213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【路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11:10-13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因为凡祈求的，就得着；寻找的，就寻见；叩门的，就给他开门。你们中间做父亲的，谁有儿子求饼，反给他石头呢？求鱼，反拿蛇当鱼给他呢？求鸡蛋，反给他蝎子呢？你们虽然不好，尚且知道拿好东西给儿女，何况天父，岂不更将圣灵给求他的人吗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【雅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4:2-3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】你们贪恋，还是得不着；你们杀害嫉妒，又斗殴争战，也不能得。你们得不着，是因为你们不求。你们求也得不着，是因为你们妄求，要浪费在你们的宴乐中。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1505" y="423989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很难的一段经文，两千年来仍未得到一致认同的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解释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8020" y="4689475"/>
            <a:ext cx="10399395" cy="8001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弟兄：主内弟兄？祈求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赐下生命？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至于死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/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不至于死：肉身的死亡还是第二次的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死？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0916920" cy="1696085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5:18-21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</a:t>
            </a:r>
            <a:r>
              <a:rPr lang="zh-CN" altLang="en-US" sz="1600" b="1">
                <a:sym typeface="+mn-ea"/>
              </a:rPr>
              <a:t>我们知道凡从神生的，必不犯罪，从神生的必保守自己</a:t>
            </a:r>
            <a:r>
              <a:rPr lang="en-US" altLang="zh-CN" sz="1600" b="1">
                <a:sym typeface="+mn-ea"/>
              </a:rPr>
              <a:t>(*)</a:t>
            </a:r>
            <a:r>
              <a:rPr lang="zh-CN" altLang="en-US" sz="1600" b="1">
                <a:sym typeface="+mn-ea"/>
              </a:rPr>
              <a:t>，那恶者也就无法害他。我们知道我们是属神的，全世界都卧在那恶者手下。我们也知道神的儿子已经来到，且将智慧赐给我们，使我们认识那位真实的；我们也在那位真实的里面，就是在他儿子耶稣基督里面。这是真神，也是永生。小子们哪，你们要自守，远避偶像。</a:t>
            </a:r>
            <a:endParaRPr lang="zh-CN" altLang="en-US" sz="1600" b="1">
              <a:sym typeface="+mn-ea"/>
            </a:endParaRPr>
          </a:p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en-US" altLang="zh-CN" sz="1600" b="1">
                <a:sym typeface="+mn-ea"/>
              </a:rPr>
              <a:t>  (*) 那从神生的必保护他。</a:t>
            </a:r>
            <a:endParaRPr lang="en-US" altLang="zh-CN" sz="1600" b="1"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>
                <a:sym typeface="+mn-ea"/>
              </a:rPr>
              <a:t>永生的保障在神的</a:t>
            </a:r>
            <a:r>
              <a:rPr lang="zh-CN" altLang="en-US" sz="2400">
                <a:sym typeface="+mn-ea"/>
              </a:rPr>
              <a:t>手中</a:t>
            </a:r>
            <a:endParaRPr lang="zh-CN" altLang="en-US" sz="2400"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11505" y="2526665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重生的信徒不会持续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犯罪，神必保守祂的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儿女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68020" y="2983865"/>
            <a:ext cx="106921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10:27-29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】我的羊听我的声音，我也认识他们，他们也跟着我。我又赐给他们永生，他们永不灭亡，谁也不能从我手里把他们夺去。我父把羊赐给我，他比万有都大，谁也不能从我父手里把他们夺去。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1505" y="383159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认清世界的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本质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68020" y="4281170"/>
            <a:ext cx="10692130" cy="8001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【雅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4:4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】你们这些淫乱的人哪，岂不知与世俗为友就是与神为敌吗？所以凡想要与世俗为友的，就是与神为敌了。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【彼前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5:8-9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】务要谨守、警醒，因为你们的仇敌魔鬼如同吼叫的狮子，遍地游行，寻找可吞吃的人。你们要用坚固的信心抵挡它，因为知道你们在世上的众弟兄也是经历这样的苦难。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11505" y="554736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我们没有雕刻制作看得见的偶像，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心里有没有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无形的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偶像？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COMMONDATA" val="eyJoZGlkIjoiMTQ5OWU3ZGU2ZDIzNzUzYTZhMTUwOWJjMGM5NWFlYjYifQ=="/>
  <p:tag name="KSO_WPP_MARK_KEY" val="1db60f7c-c77e-4d7c-b149-8cdd92b9234b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2362</Words>
  <Application>WPS 演示</Application>
  <PresentationFormat>宽屏</PresentationFormat>
  <Paragraphs>82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Wingdings</vt:lpstr>
      <vt:lpstr>微软雅黑</vt:lpstr>
      <vt:lpstr>微软雅黑 Light</vt:lpstr>
      <vt:lpstr>Arial Unicode MS</vt:lpstr>
      <vt:lpstr>Calibri</vt:lpstr>
      <vt:lpstr>Office 主题​​</vt:lpstr>
      <vt:lpstr>约翰一书2:15-29</vt:lpstr>
      <vt:lpstr>爱世界-失去与神相交的根基</vt:lpstr>
      <vt:lpstr>爱神-遵命-永恒的价值</vt:lpstr>
      <vt:lpstr>警惕异端</vt:lpstr>
      <vt:lpstr>心存主道-顺服圣灵-住在主里</vt:lpstr>
      <vt:lpstr>按神的旨意祈求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DELL</cp:lastModifiedBy>
  <cp:revision>248</cp:revision>
  <dcterms:created xsi:type="dcterms:W3CDTF">2019-06-19T02:08:00Z</dcterms:created>
  <dcterms:modified xsi:type="dcterms:W3CDTF">2022-11-06T01:13:00Z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DE225511DE4143C2A48DF65F395CB233</vt:lpwstr>
  </property>
</Properties>
</file>