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82" r:id="rId2"/>
    <p:sldId id="287" r:id="rId3"/>
    <p:sldId id="301" r:id="rId4"/>
    <p:sldId id="302" r:id="rId5"/>
    <p:sldId id="305" r:id="rId6"/>
    <p:sldId id="306" r:id="rId7"/>
    <p:sldId id="307" r:id="rId8"/>
    <p:sldId id="308" r:id="rId9"/>
    <p:sldId id="309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B266C2-1EA2-4AF1-AAC5-CD6031D1164A}" v="13" dt="2024-01-26T03:17:12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9" autoAdjust="0"/>
    <p:restoredTop sz="94842" autoAdjust="0"/>
  </p:normalViewPr>
  <p:slideViewPr>
    <p:cSldViewPr>
      <p:cViewPr varScale="1">
        <p:scale>
          <a:sx n="75" d="100"/>
          <a:sy n="75" d="100"/>
        </p:scale>
        <p:origin x="278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F9C4FF71-9EF6-4289-A3DA-79671802DA45}"/>
    <pc:docChg chg="modSld">
      <pc:chgData name="Hua, Yiying" userId="aa6a9e03-c5b1-4834-9746-68923240f5ba" providerId="ADAL" clId="{F9C4FF71-9EF6-4289-A3DA-79671802DA45}" dt="2023-08-24T15:54:36.054" v="1"/>
      <pc:docMkLst>
        <pc:docMk/>
      </pc:docMkLst>
      <pc:sldChg chg="modSp mod">
        <pc:chgData name="Hua, Yiying" userId="aa6a9e03-c5b1-4834-9746-68923240f5ba" providerId="ADAL" clId="{F9C4FF71-9EF6-4289-A3DA-79671802DA45}" dt="2023-08-24T15:54:36.054" v="1"/>
        <pc:sldMkLst>
          <pc:docMk/>
          <pc:sldMk cId="3277803961" sldId="282"/>
        </pc:sldMkLst>
        <pc:spChg chg="mod">
          <ac:chgData name="Hua, Yiying" userId="aa6a9e03-c5b1-4834-9746-68923240f5ba" providerId="ADAL" clId="{F9C4FF71-9EF6-4289-A3DA-79671802DA45}" dt="2023-08-24T15:54:36.054" v="1"/>
          <ac:spMkLst>
            <pc:docMk/>
            <pc:sldMk cId="3277803961" sldId="282"/>
            <ac:spMk id="7" creationId="{0C43F516-8DA1-4641-90F3-9A9E7722E9DA}"/>
          </ac:spMkLst>
        </pc:spChg>
      </pc:sldChg>
    </pc:docChg>
  </pc:docChgLst>
  <pc:docChgLst>
    <pc:chgData name="Hua, Yiying" userId="aa6a9e03-c5b1-4834-9746-68923240f5ba" providerId="ADAL" clId="{9CD197EA-E8A3-45AE-931A-4160C14659B4}"/>
    <pc:docChg chg="undo custSel delSld modSld">
      <pc:chgData name="Hua, Yiying" userId="aa6a9e03-c5b1-4834-9746-68923240f5ba" providerId="ADAL" clId="{9CD197EA-E8A3-45AE-931A-4160C14659B4}" dt="2022-12-25T14:10:58.425" v="123" actId="14100"/>
      <pc:docMkLst>
        <pc:docMk/>
      </pc:docMkLst>
      <pc:sldChg chg="del">
        <pc:chgData name="Hua, Yiying" userId="aa6a9e03-c5b1-4834-9746-68923240f5ba" providerId="ADAL" clId="{9CD197EA-E8A3-45AE-931A-4160C14659B4}" dt="2022-12-25T13:40:32.122" v="43" actId="2696"/>
        <pc:sldMkLst>
          <pc:docMk/>
          <pc:sldMk cId="2569553149" sldId="271"/>
        </pc:sldMkLst>
      </pc:sldChg>
      <pc:sldChg chg="modSp mod">
        <pc:chgData name="Hua, Yiying" userId="aa6a9e03-c5b1-4834-9746-68923240f5ba" providerId="ADAL" clId="{9CD197EA-E8A3-45AE-931A-4160C14659B4}" dt="2022-12-25T14:09:28.190" v="119" actId="255"/>
        <pc:sldMkLst>
          <pc:docMk/>
          <pc:sldMk cId="3091819760" sldId="277"/>
        </pc:sldMkLst>
        <pc:spChg chg="mod">
          <ac:chgData name="Hua, Yiying" userId="aa6a9e03-c5b1-4834-9746-68923240f5ba" providerId="ADAL" clId="{9CD197EA-E8A3-45AE-931A-4160C14659B4}" dt="2022-12-25T14:09:28.190" v="119" actId="255"/>
          <ac:spMkLst>
            <pc:docMk/>
            <pc:sldMk cId="3091819760" sldId="277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9CD197EA-E8A3-45AE-931A-4160C14659B4}" dt="2022-12-25T14:09:17.229" v="118" actId="14100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D197EA-E8A3-45AE-931A-4160C14659B4}" dt="2022-12-25T14:10:58.425" v="123" actId="14100"/>
        <pc:sldMkLst>
          <pc:docMk/>
          <pc:sldMk cId="977146412" sldId="278"/>
        </pc:sldMkLst>
        <pc:spChg chg="del mod">
          <ac:chgData name="Hua, Yiying" userId="aa6a9e03-c5b1-4834-9746-68923240f5ba" providerId="ADAL" clId="{9CD197EA-E8A3-45AE-931A-4160C14659B4}" dt="2022-12-25T13:42:52.947" v="61" actId="478"/>
          <ac:spMkLst>
            <pc:docMk/>
            <pc:sldMk cId="977146412" sldId="278"/>
            <ac:spMk id="2" creationId="{00000000-0000-0000-0000-000000000000}"/>
          </ac:spMkLst>
        </pc:spChg>
        <pc:spChg chg="add mod">
          <ac:chgData name="Hua, Yiying" userId="aa6a9e03-c5b1-4834-9746-68923240f5ba" providerId="ADAL" clId="{9CD197EA-E8A3-45AE-931A-4160C14659B4}" dt="2022-12-25T13:43:16.403" v="72" actId="1076"/>
          <ac:spMkLst>
            <pc:docMk/>
            <pc:sldMk cId="977146412" sldId="278"/>
            <ac:spMk id="4" creationId="{43AF04BC-9BCD-4CDE-B7AC-5BF378043A7B}"/>
          </ac:spMkLst>
        </pc:spChg>
        <pc:spChg chg="add del mod">
          <ac:chgData name="Hua, Yiying" userId="aa6a9e03-c5b1-4834-9746-68923240f5ba" providerId="ADAL" clId="{9CD197EA-E8A3-45AE-931A-4160C14659B4}" dt="2022-12-25T13:43:00.773" v="63" actId="478"/>
          <ac:spMkLst>
            <pc:docMk/>
            <pc:sldMk cId="977146412" sldId="278"/>
            <ac:spMk id="5" creationId="{99848588-B71E-4BA0-ABBF-21B6907FFE4E}"/>
          </ac:spMkLst>
        </pc:spChg>
        <pc:picChg chg="add del mod">
          <ac:chgData name="Hua, Yiying" userId="aa6a9e03-c5b1-4834-9746-68923240f5ba" providerId="ADAL" clId="{9CD197EA-E8A3-45AE-931A-4160C14659B4}" dt="2022-12-25T14:10:58.425" v="123" actId="14100"/>
          <ac:picMkLst>
            <pc:docMk/>
            <pc:sldMk cId="977146412" sldId="278"/>
            <ac:picMk id="9" creationId="{E7E06B18-92A9-47A3-AB41-10D11173252E}"/>
          </ac:picMkLst>
        </pc:picChg>
      </pc:sldChg>
      <pc:sldChg chg="modSp mod">
        <pc:chgData name="Hua, Yiying" userId="aa6a9e03-c5b1-4834-9746-68923240f5ba" providerId="ADAL" clId="{9CD197EA-E8A3-45AE-931A-4160C14659B4}" dt="2022-12-25T14:05:09.279" v="105" actId="6549"/>
        <pc:sldMkLst>
          <pc:docMk/>
          <pc:sldMk cId="3720631790" sldId="280"/>
        </pc:sldMkLst>
        <pc:spChg chg="mod">
          <ac:chgData name="Hua, Yiying" userId="aa6a9e03-c5b1-4834-9746-68923240f5ba" providerId="ADAL" clId="{9CD197EA-E8A3-45AE-931A-4160C14659B4}" dt="2022-12-25T13:41:08.560" v="51" actId="14100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9CD197EA-E8A3-45AE-931A-4160C14659B4}" dt="2022-12-25T14:05:09.279" v="105" actId="6549"/>
          <ac:spMkLst>
            <pc:docMk/>
            <pc:sldMk cId="3720631790" sldId="280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9CD197EA-E8A3-45AE-931A-4160C14659B4}" dt="2022-12-25T13:33:00.643" v="10" actId="20577"/>
        <pc:sldMkLst>
          <pc:docMk/>
          <pc:sldMk cId="3277803961" sldId="282"/>
        </pc:sldMkLst>
        <pc:spChg chg="mod">
          <ac:chgData name="Hua, Yiying" userId="aa6a9e03-c5b1-4834-9746-68923240f5ba" providerId="ADAL" clId="{9CD197EA-E8A3-45AE-931A-4160C14659B4}" dt="2022-12-25T13:32:49.106" v="6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9CD197EA-E8A3-45AE-931A-4160C14659B4}" dt="2022-12-25T13:33:00.643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9CD197EA-E8A3-45AE-931A-4160C14659B4}" dt="2022-12-25T13:40:28.805" v="42" actId="2696"/>
        <pc:sldMkLst>
          <pc:docMk/>
          <pc:sldMk cId="3650433057" sldId="293"/>
        </pc:sldMkLst>
      </pc:sldChg>
      <pc:sldChg chg="modSp del mod">
        <pc:chgData name="Hua, Yiying" userId="aa6a9e03-c5b1-4834-9746-68923240f5ba" providerId="ADAL" clId="{9CD197EA-E8A3-45AE-931A-4160C14659B4}" dt="2022-12-25T13:54:04.881" v="85" actId="2696"/>
        <pc:sldMkLst>
          <pc:docMk/>
          <pc:sldMk cId="2788213371" sldId="294"/>
        </pc:sldMkLst>
        <pc:spChg chg="mod">
          <ac:chgData name="Hua, Yiying" userId="aa6a9e03-c5b1-4834-9746-68923240f5ba" providerId="ADAL" clId="{9CD197EA-E8A3-45AE-931A-4160C14659B4}" dt="2022-12-25T13:53:06.256" v="84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9CD197EA-E8A3-45AE-931A-4160C14659B4}" dt="2022-12-25T13:46:34.443" v="83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addSp delSp modSp mod">
        <pc:chgData name="Hua, Yiying" userId="aa6a9e03-c5b1-4834-9746-68923240f5ba" providerId="ADAL" clId="{9CD197EA-E8A3-45AE-931A-4160C14659B4}" dt="2022-12-25T14:09:41.146" v="120" actId="255"/>
        <pc:sldMkLst>
          <pc:docMk/>
          <pc:sldMk cId="3543244316" sldId="295"/>
        </pc:sldMkLst>
        <pc:spChg chg="mod">
          <ac:chgData name="Hua, Yiying" userId="aa6a9e03-c5b1-4834-9746-68923240f5ba" providerId="ADAL" clId="{9CD197EA-E8A3-45AE-931A-4160C14659B4}" dt="2022-12-25T14:08:29.213" v="114" actId="1076"/>
          <ac:spMkLst>
            <pc:docMk/>
            <pc:sldMk cId="3543244316" sldId="29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9CD197EA-E8A3-45AE-931A-4160C14659B4}" dt="2022-12-25T14:07:54.349" v="108" actId="478"/>
          <ac:spMkLst>
            <pc:docMk/>
            <pc:sldMk cId="3543244316" sldId="295"/>
            <ac:spMk id="4" creationId="{6CD8798D-C5A9-4DF3-81D8-3A9BA5E9A4CC}"/>
          </ac:spMkLst>
        </pc:spChg>
        <pc:spChg chg="add mod">
          <ac:chgData name="Hua, Yiying" userId="aa6a9e03-c5b1-4834-9746-68923240f5ba" providerId="ADAL" clId="{9CD197EA-E8A3-45AE-931A-4160C14659B4}" dt="2022-12-25T14:09:41.146" v="120" actId="255"/>
          <ac:spMkLst>
            <pc:docMk/>
            <pc:sldMk cId="3543244316" sldId="295"/>
            <ac:spMk id="6" creationId="{3139E6DE-0713-4EF3-89A3-3CF5A50AEB2F}"/>
          </ac:spMkLst>
        </pc:spChg>
        <pc:spChg chg="del mod">
          <ac:chgData name="Hua, Yiying" userId="aa6a9e03-c5b1-4834-9746-68923240f5ba" providerId="ADAL" clId="{9CD197EA-E8A3-45AE-931A-4160C14659B4}" dt="2022-12-25T14:07:49.955" v="107" actId="478"/>
          <ac:spMkLst>
            <pc:docMk/>
            <pc:sldMk cId="3543244316" sldId="295"/>
            <ac:spMk id="8" creationId="{8B5405AE-29E5-4A8B-BA78-F7EE0A25708F}"/>
          </ac:spMkLst>
        </pc:spChg>
      </pc:sldChg>
      <pc:sldChg chg="modSp del mod">
        <pc:chgData name="Hua, Yiying" userId="aa6a9e03-c5b1-4834-9746-68923240f5ba" providerId="ADAL" clId="{9CD197EA-E8A3-45AE-931A-4160C14659B4}" dt="2022-12-25T13:34:41.962" v="16" actId="2696"/>
        <pc:sldMkLst>
          <pc:docMk/>
          <pc:sldMk cId="998463842" sldId="302"/>
        </pc:sldMkLst>
        <pc:spChg chg="mod">
          <ac:chgData name="Hua, Yiying" userId="aa6a9e03-c5b1-4834-9746-68923240f5ba" providerId="ADAL" clId="{9CD197EA-E8A3-45AE-931A-4160C14659B4}" dt="2022-12-25T13:34:20.357" v="15"/>
          <ac:spMkLst>
            <pc:docMk/>
            <pc:sldMk cId="998463842" sldId="302"/>
            <ac:spMk id="3" creationId="{4A952978-3DF8-4292-97EF-7AC056D96162}"/>
          </ac:spMkLst>
        </pc:spChg>
        <pc:spChg chg="mod">
          <ac:chgData name="Hua, Yiying" userId="aa6a9e03-c5b1-4834-9746-68923240f5ba" providerId="ADAL" clId="{9CD197EA-E8A3-45AE-931A-4160C14659B4}" dt="2022-12-25T13:33:53.051" v="12" actId="14100"/>
          <ac:spMkLst>
            <pc:docMk/>
            <pc:sldMk cId="998463842" sldId="302"/>
            <ac:spMk id="6" creationId="{EAF8E9AB-CBE0-4F76-8499-93E5ADECC250}"/>
          </ac:spMkLst>
        </pc:spChg>
      </pc:sldChg>
      <pc:sldChg chg="del">
        <pc:chgData name="Hua, Yiying" userId="aa6a9e03-c5b1-4834-9746-68923240f5ba" providerId="ADAL" clId="{9CD197EA-E8A3-45AE-931A-4160C14659B4}" dt="2022-12-25T13:40:23.908" v="40" actId="2696"/>
        <pc:sldMkLst>
          <pc:docMk/>
          <pc:sldMk cId="1012163028" sldId="303"/>
        </pc:sldMkLst>
      </pc:sldChg>
      <pc:sldChg chg="del">
        <pc:chgData name="Hua, Yiying" userId="aa6a9e03-c5b1-4834-9746-68923240f5ba" providerId="ADAL" clId="{9CD197EA-E8A3-45AE-931A-4160C14659B4}" dt="2022-12-25T13:40:35.075" v="44" actId="2696"/>
        <pc:sldMkLst>
          <pc:docMk/>
          <pc:sldMk cId="2808378762" sldId="304"/>
        </pc:sldMkLst>
      </pc:sldChg>
      <pc:sldChg chg="del">
        <pc:chgData name="Hua, Yiying" userId="aa6a9e03-c5b1-4834-9746-68923240f5ba" providerId="ADAL" clId="{9CD197EA-E8A3-45AE-931A-4160C14659B4}" dt="2022-12-25T13:40:43.849" v="47" actId="2696"/>
        <pc:sldMkLst>
          <pc:docMk/>
          <pc:sldMk cId="1799493975" sldId="305"/>
        </pc:sldMkLst>
      </pc:sldChg>
      <pc:sldChg chg="del">
        <pc:chgData name="Hua, Yiying" userId="aa6a9e03-c5b1-4834-9746-68923240f5ba" providerId="ADAL" clId="{9CD197EA-E8A3-45AE-931A-4160C14659B4}" dt="2022-12-25T13:40:47.228" v="48" actId="2696"/>
        <pc:sldMkLst>
          <pc:docMk/>
          <pc:sldMk cId="656184081" sldId="306"/>
        </pc:sldMkLst>
      </pc:sldChg>
      <pc:sldChg chg="del">
        <pc:chgData name="Hua, Yiying" userId="aa6a9e03-c5b1-4834-9746-68923240f5ba" providerId="ADAL" clId="{9CD197EA-E8A3-45AE-931A-4160C14659B4}" dt="2022-12-25T13:40:26.617" v="41" actId="2696"/>
        <pc:sldMkLst>
          <pc:docMk/>
          <pc:sldMk cId="1266524329" sldId="307"/>
        </pc:sldMkLst>
      </pc:sldChg>
      <pc:sldChg chg="del">
        <pc:chgData name="Hua, Yiying" userId="aa6a9e03-c5b1-4834-9746-68923240f5ba" providerId="ADAL" clId="{9CD197EA-E8A3-45AE-931A-4160C14659B4}" dt="2022-12-25T13:40:37.680" v="45" actId="2696"/>
        <pc:sldMkLst>
          <pc:docMk/>
          <pc:sldMk cId="2224147718" sldId="309"/>
        </pc:sldMkLst>
      </pc:sldChg>
      <pc:sldChg chg="del">
        <pc:chgData name="Hua, Yiying" userId="aa6a9e03-c5b1-4834-9746-68923240f5ba" providerId="ADAL" clId="{9CD197EA-E8A3-45AE-931A-4160C14659B4}" dt="2022-12-25T13:40:40.682" v="46" actId="2696"/>
        <pc:sldMkLst>
          <pc:docMk/>
          <pc:sldMk cId="2750142345" sldId="310"/>
        </pc:sldMkLst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67E351F9-98CC-428D-A5A7-99774891AA79}"/>
    <pc:docChg chg="delSld modSld">
      <pc:chgData name="Hua, Yiying" userId="aa6a9e03-c5b1-4834-9746-68923240f5ba" providerId="ADAL" clId="{67E351F9-98CC-428D-A5A7-99774891AA79}" dt="2023-01-08T03:28:42.474" v="28" actId="1076"/>
      <pc:docMkLst>
        <pc:docMk/>
      </pc:docMkLst>
      <pc:sldChg chg="del">
        <pc:chgData name="Hua, Yiying" userId="aa6a9e03-c5b1-4834-9746-68923240f5ba" providerId="ADAL" clId="{67E351F9-98CC-428D-A5A7-99774891AA79}" dt="2023-01-08T03:26:17.901" v="13" actId="2696"/>
        <pc:sldMkLst>
          <pc:docMk/>
          <pc:sldMk cId="977146412" sldId="278"/>
        </pc:sldMkLst>
      </pc:sldChg>
      <pc:sldChg chg="modSp mod">
        <pc:chgData name="Hua, Yiying" userId="aa6a9e03-c5b1-4834-9746-68923240f5ba" providerId="ADAL" clId="{67E351F9-98CC-428D-A5A7-99774891AA79}" dt="2023-01-08T03:28:42.474" v="28" actId="1076"/>
        <pc:sldMkLst>
          <pc:docMk/>
          <pc:sldMk cId="2953340203" sldId="281"/>
        </pc:sldMkLst>
        <pc:spChg chg="mod">
          <ac:chgData name="Hua, Yiying" userId="aa6a9e03-c5b1-4834-9746-68923240f5ba" providerId="ADAL" clId="{67E351F9-98CC-428D-A5A7-99774891AA79}" dt="2023-01-08T03:28:38.088" v="27" actId="1076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67E351F9-98CC-428D-A5A7-99774891AA79}" dt="2023-01-08T03:28:42.474" v="28" actId="1076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67E351F9-98CC-428D-A5A7-99774891AA79}" dt="2023-01-08T03:25:49.762" v="11" actId="6549"/>
        <pc:sldMkLst>
          <pc:docMk/>
          <pc:sldMk cId="3277803961" sldId="282"/>
        </pc:sldMkLst>
        <pc:spChg chg="mod">
          <ac:chgData name="Hua, Yiying" userId="aa6a9e03-c5b1-4834-9746-68923240f5ba" providerId="ADAL" clId="{67E351F9-98CC-428D-A5A7-99774891AA79}" dt="2023-01-08T03:25:49.762" v="11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7E351F9-98CC-428D-A5A7-99774891AA79}" dt="2023-01-08T03:25:42.624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7E351F9-98CC-428D-A5A7-99774891AA79}" dt="2023-01-08T03:26:12.381" v="12" actId="2696"/>
        <pc:sldMkLst>
          <pc:docMk/>
          <pc:sldMk cId="3543244316" sldId="295"/>
        </pc:sldMkLst>
      </pc:sldChg>
    </pc:docChg>
  </pc:docChgLst>
  <pc:docChgLst>
    <pc:chgData name="Hua, Yiying" userId="aa6a9e03-c5b1-4834-9746-68923240f5ba" providerId="ADAL" clId="{D5EB94DF-1A12-4DBB-83F9-B8F140322D03}"/>
    <pc:docChg chg="undo custSel addSld delSld modSld modMainMaster">
      <pc:chgData name="Hua, Yiying" userId="aa6a9e03-c5b1-4834-9746-68923240f5ba" providerId="ADAL" clId="{D5EB94DF-1A12-4DBB-83F9-B8F140322D03}" dt="2022-12-07T14:37:00.001" v="819"/>
      <pc:docMkLst>
        <pc:docMk/>
      </pc:docMkLst>
      <pc:sldChg chg="addSp delSp modSp mod">
        <pc:chgData name="Hua, Yiying" userId="aa6a9e03-c5b1-4834-9746-68923240f5ba" providerId="ADAL" clId="{D5EB94DF-1A12-4DBB-83F9-B8F140322D03}" dt="2022-12-07T14:36:07.153" v="809"/>
        <pc:sldMkLst>
          <pc:docMk/>
          <pc:sldMk cId="2569553149" sldId="271"/>
        </pc:sldMkLst>
        <pc:spChg chg="mod">
          <ac:chgData name="Hua, Yiying" userId="aa6a9e03-c5b1-4834-9746-68923240f5ba" providerId="ADAL" clId="{D5EB94DF-1A12-4DBB-83F9-B8F140322D03}" dt="2022-12-07T14:29:40.812" v="766" actId="1076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D5EB94DF-1A12-4DBB-83F9-B8F140322D03}" dt="2022-12-07T14:36:05.096" v="808" actId="478"/>
          <ac:spMkLst>
            <pc:docMk/>
            <pc:sldMk cId="2569553149" sldId="271"/>
            <ac:spMk id="4" creationId="{E59A7E03-7474-4E97-BA70-9074318AF442}"/>
          </ac:spMkLst>
        </pc:spChg>
        <pc:spChg chg="add del mod">
          <ac:chgData name="Hua, Yiying" userId="aa6a9e03-c5b1-4834-9746-68923240f5ba" providerId="ADAL" clId="{D5EB94DF-1A12-4DBB-83F9-B8F140322D03}" dt="2022-11-30T00:21:59.061" v="245" actId="478"/>
          <ac:spMkLst>
            <pc:docMk/>
            <pc:sldMk cId="2569553149" sldId="271"/>
            <ac:spMk id="5" creationId="{488455D7-4E3B-44B4-904E-B4F21A82A584}"/>
          </ac:spMkLst>
        </pc:spChg>
        <pc:spChg chg="add mod">
          <ac:chgData name="Hua, Yiying" userId="aa6a9e03-c5b1-4834-9746-68923240f5ba" providerId="ADAL" clId="{D5EB94DF-1A12-4DBB-83F9-B8F140322D03}" dt="2022-12-07T14:36:07.153" v="809"/>
          <ac:spMkLst>
            <pc:docMk/>
            <pc:sldMk cId="2569553149" sldId="271"/>
            <ac:spMk id="5" creationId="{C707328E-E103-4B31-AF30-41B6DC67F13F}"/>
          </ac:spMkLst>
        </pc:spChg>
        <pc:spChg chg="del mod">
          <ac:chgData name="Hua, Yiying" userId="aa6a9e03-c5b1-4834-9746-68923240f5ba" providerId="ADAL" clId="{D5EB94DF-1A12-4DBB-83F9-B8F140322D03}" dt="2022-11-30T00:21:54.798" v="244" actId="478"/>
          <ac:spMkLst>
            <pc:docMk/>
            <pc:sldMk cId="2569553149" sldId="271"/>
            <ac:spMk id="7" creationId="{BFE78365-E6F3-4D61-A194-B391947A583C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24:38.378" v="740"/>
        <pc:sldMkLst>
          <pc:docMk/>
          <pc:sldMk cId="3277803961" sldId="282"/>
        </pc:sldMkLst>
        <pc:spChg chg="add del">
          <ac:chgData name="Hua, Yiying" userId="aa6a9e03-c5b1-4834-9746-68923240f5ba" providerId="ADAL" clId="{D5EB94DF-1A12-4DBB-83F9-B8F140322D03}" dt="2022-12-07T14:24:36.962" v="738" actId="22"/>
          <ac:spMkLst>
            <pc:docMk/>
            <pc:sldMk cId="3277803961" sldId="282"/>
            <ac:spMk id="5" creationId="{3498159C-3861-4B5B-B3DE-9ACDA85421ED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D5EB94DF-1A12-4DBB-83F9-B8F140322D03}" dt="2022-12-07T14:30:44.545" v="771" actId="255"/>
        <pc:sldMkLst>
          <pc:docMk/>
          <pc:sldMk cId="3650433057" sldId="293"/>
        </pc:sldMkLst>
        <pc:spChg chg="mod">
          <ac:chgData name="Hua, Yiying" userId="aa6a9e03-c5b1-4834-9746-68923240f5ba" providerId="ADAL" clId="{D5EB94DF-1A12-4DBB-83F9-B8F140322D03}" dt="2022-12-07T14:30:44.545" v="771" actId="255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D5EB94DF-1A12-4DBB-83F9-B8F140322D03}" dt="2022-12-07T14:28:58.606" v="762" actId="1076"/>
          <ac:spMkLst>
            <pc:docMk/>
            <pc:sldMk cId="3650433057" sldId="293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D5EB94DF-1A12-4DBB-83F9-B8F140322D03}" dt="2022-11-30T00:23:58.936" v="254" actId="2696"/>
        <pc:sldMkLst>
          <pc:docMk/>
          <pc:sldMk cId="2788213371" sldId="294"/>
        </pc:sldMkLst>
        <pc:spChg chg="mod">
          <ac:chgData name="Hua, Yiying" userId="aa6a9e03-c5b1-4834-9746-68923240f5ba" providerId="ADAL" clId="{D5EB94DF-1A12-4DBB-83F9-B8F140322D03}" dt="2022-11-30T00:06:29.055" v="191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del">
        <pc:chgData name="Hua, Yiying" userId="aa6a9e03-c5b1-4834-9746-68923240f5ba" providerId="ADAL" clId="{D5EB94DF-1A12-4DBB-83F9-B8F140322D03}" dt="2022-11-30T00:23:30.457" v="250" actId="2696"/>
        <pc:sldMkLst>
          <pc:docMk/>
          <pc:sldMk cId="368551856" sldId="295"/>
        </pc:sldMkLst>
      </pc:sldChg>
      <pc:sldChg chg="del">
        <pc:chgData name="Hua, Yiying" userId="aa6a9e03-c5b1-4834-9746-68923240f5ba" providerId="ADAL" clId="{D5EB94DF-1A12-4DBB-83F9-B8F140322D03}" dt="2022-11-30T00:23:34.041" v="251" actId="2696"/>
        <pc:sldMkLst>
          <pc:docMk/>
          <pc:sldMk cId="2001975239" sldId="296"/>
        </pc:sldMkLst>
      </pc:sldChg>
      <pc:sldChg chg="del">
        <pc:chgData name="Hua, Yiying" userId="aa6a9e03-c5b1-4834-9746-68923240f5ba" providerId="ADAL" clId="{D5EB94DF-1A12-4DBB-83F9-B8F140322D03}" dt="2022-11-30T00:23:27.681" v="249" actId="2696"/>
        <pc:sldMkLst>
          <pc:docMk/>
          <pc:sldMk cId="664486567" sldId="297"/>
        </pc:sldMkLst>
      </pc:sldChg>
      <pc:sldChg chg="modSp del mod">
        <pc:chgData name="Hua, Yiying" userId="aa6a9e03-c5b1-4834-9746-68923240f5ba" providerId="ADAL" clId="{D5EB94DF-1A12-4DBB-83F9-B8F140322D03}" dt="2022-12-03T16:57:13.891" v="669" actId="2696"/>
        <pc:sldMkLst>
          <pc:docMk/>
          <pc:sldMk cId="3565482008" sldId="301"/>
        </pc:sldMkLst>
        <pc:spChg chg="mod">
          <ac:chgData name="Hua, Yiying" userId="aa6a9e03-c5b1-4834-9746-68923240f5ba" providerId="ADAL" clId="{D5EB94DF-1A12-4DBB-83F9-B8F140322D03}" dt="2022-11-30T00:23:50.364" v="253" actId="20577"/>
          <ac:spMkLst>
            <pc:docMk/>
            <pc:sldMk cId="3565482008" sldId="30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29:59.602" v="768" actId="255"/>
        <pc:sldMkLst>
          <pc:docMk/>
          <pc:sldMk cId="998463842" sldId="302"/>
        </pc:sldMkLst>
        <pc:spChg chg="del">
          <ac:chgData name="Hua, Yiying" userId="aa6a9e03-c5b1-4834-9746-68923240f5ba" providerId="ADAL" clId="{D5EB94DF-1A12-4DBB-83F9-B8F140322D03}" dt="2022-11-29T23:31:27.915" v="12" actId="478"/>
          <ac:spMkLst>
            <pc:docMk/>
            <pc:sldMk cId="998463842" sldId="302"/>
            <ac:spMk id="2" creationId="{3A30CE4E-BB0E-4FFA-B873-23D43BD43322}"/>
          </ac:spMkLst>
        </pc:spChg>
        <pc:spChg chg="mod">
          <ac:chgData name="Hua, Yiying" userId="aa6a9e03-c5b1-4834-9746-68923240f5ba" providerId="ADAL" clId="{D5EB94DF-1A12-4DBB-83F9-B8F140322D03}" dt="2022-12-07T14:28:13.864" v="756" actId="1076"/>
          <ac:spMkLst>
            <pc:docMk/>
            <pc:sldMk cId="998463842" sldId="302"/>
            <ac:spMk id="3" creationId="{4A952978-3DF8-4292-97EF-7AC056D96162}"/>
          </ac:spMkLst>
        </pc:spChg>
        <pc:spChg chg="add del">
          <ac:chgData name="Hua, Yiying" userId="aa6a9e03-c5b1-4834-9746-68923240f5ba" providerId="ADAL" clId="{D5EB94DF-1A12-4DBB-83F9-B8F140322D03}" dt="2022-11-29T23:31:37.793" v="14" actId="22"/>
          <ac:spMkLst>
            <pc:docMk/>
            <pc:sldMk cId="998463842" sldId="302"/>
            <ac:spMk id="5" creationId="{DDF0483F-561D-41F4-B070-9CBF000D16D6}"/>
          </ac:spMkLst>
        </pc:spChg>
        <pc:spChg chg="add mod">
          <ac:chgData name="Hua, Yiying" userId="aa6a9e03-c5b1-4834-9746-68923240f5ba" providerId="ADAL" clId="{D5EB94DF-1A12-4DBB-83F9-B8F140322D03}" dt="2022-12-07T14:29:59.602" v="768" actId="255"/>
          <ac:spMkLst>
            <pc:docMk/>
            <pc:sldMk cId="998463842" sldId="302"/>
            <ac:spMk id="6" creationId="{EAF8E9AB-CBE0-4F76-8499-93E5ADECC25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30:11.156" v="769" actId="255"/>
        <pc:sldMkLst>
          <pc:docMk/>
          <pc:sldMk cId="1012163028" sldId="303"/>
        </pc:sldMkLst>
        <pc:spChg chg="del">
          <ac:chgData name="Hua, Yiying" userId="aa6a9e03-c5b1-4834-9746-68923240f5ba" providerId="ADAL" clId="{D5EB94DF-1A12-4DBB-83F9-B8F140322D03}" dt="2022-11-30T00:00:52.810" v="152" actId="478"/>
          <ac:spMkLst>
            <pc:docMk/>
            <pc:sldMk cId="1012163028" sldId="303"/>
            <ac:spMk id="2" creationId="{0F02D429-0F9E-4292-B909-1E9A6958BD4A}"/>
          </ac:spMkLst>
        </pc:spChg>
        <pc:spChg chg="mod">
          <ac:chgData name="Hua, Yiying" userId="aa6a9e03-c5b1-4834-9746-68923240f5ba" providerId="ADAL" clId="{D5EB94DF-1A12-4DBB-83F9-B8F140322D03}" dt="2022-12-07T14:28:25.081" v="757" actId="1076"/>
          <ac:spMkLst>
            <pc:docMk/>
            <pc:sldMk cId="1012163028" sldId="303"/>
            <ac:spMk id="3" creationId="{5E8B6B2F-2A0C-4435-8636-81A907D73DA7}"/>
          </ac:spMkLst>
        </pc:spChg>
        <pc:spChg chg="add mod">
          <ac:chgData name="Hua, Yiying" userId="aa6a9e03-c5b1-4834-9746-68923240f5ba" providerId="ADAL" clId="{D5EB94DF-1A12-4DBB-83F9-B8F140322D03}" dt="2022-12-07T14:30:11.156" v="769" actId="255"/>
          <ac:spMkLst>
            <pc:docMk/>
            <pc:sldMk cId="1012163028" sldId="303"/>
            <ac:spMk id="4" creationId="{1C781107-C4BA-4C31-9941-5C0D6735F548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20.075" v="811"/>
        <pc:sldMkLst>
          <pc:docMk/>
          <pc:sldMk cId="2808378762" sldId="304"/>
        </pc:sldMkLst>
        <pc:spChg chg="mod">
          <ac:chgData name="Hua, Yiying" userId="aa6a9e03-c5b1-4834-9746-68923240f5ba" providerId="ADAL" clId="{D5EB94DF-1A12-4DBB-83F9-B8F140322D03}" dt="2022-12-07T14:31:13.374" v="773" actId="1076"/>
          <ac:spMkLst>
            <pc:docMk/>
            <pc:sldMk cId="2808378762" sldId="304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18.387" v="810" actId="478"/>
          <ac:spMkLst>
            <pc:docMk/>
            <pc:sldMk cId="2808378762" sldId="304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20.075" v="811"/>
          <ac:spMkLst>
            <pc:docMk/>
            <pc:sldMk cId="2808378762" sldId="304"/>
            <ac:spMk id="5" creationId="{2302EB64-83D5-40D0-8CCE-4542201CC413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9.056" v="817"/>
        <pc:sldMkLst>
          <pc:docMk/>
          <pc:sldMk cId="1799493975" sldId="305"/>
        </pc:sldMkLst>
        <pc:spChg chg="mod">
          <ac:chgData name="Hua, Yiying" userId="aa6a9e03-c5b1-4834-9746-68923240f5ba" providerId="ADAL" clId="{D5EB94DF-1A12-4DBB-83F9-B8F140322D03}" dt="2022-12-07T14:34:08.430" v="791" actId="1076"/>
          <ac:spMkLst>
            <pc:docMk/>
            <pc:sldMk cId="1799493975" sldId="305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47.536" v="816" actId="478"/>
          <ac:spMkLst>
            <pc:docMk/>
            <pc:sldMk cId="1799493975" sldId="305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9.056" v="817"/>
          <ac:spMkLst>
            <pc:docMk/>
            <pc:sldMk cId="1799493975" sldId="305"/>
            <ac:spMk id="5" creationId="{435EF520-2B51-42C8-B76E-B8BEFCF9CD27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37:00.001" v="819"/>
        <pc:sldMkLst>
          <pc:docMk/>
          <pc:sldMk cId="656184081" sldId="306"/>
        </pc:sldMkLst>
        <pc:spChg chg="mod">
          <ac:chgData name="Hua, Yiying" userId="aa6a9e03-c5b1-4834-9746-68923240f5ba" providerId="ADAL" clId="{D5EB94DF-1A12-4DBB-83F9-B8F140322D03}" dt="2022-12-07T14:26:43.412" v="751" actId="14100"/>
          <ac:spMkLst>
            <pc:docMk/>
            <pc:sldMk cId="656184081" sldId="306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59.323" v="818" actId="478"/>
          <ac:spMkLst>
            <pc:docMk/>
            <pc:sldMk cId="656184081" sldId="306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7:00.001" v="819"/>
          <ac:spMkLst>
            <pc:docMk/>
            <pc:sldMk cId="656184081" sldId="306"/>
            <ac:spMk id="5" creationId="{7807A95C-AAAB-4184-A156-48AC404786C8}"/>
          </ac:spMkLst>
        </pc:spChg>
      </pc:sldChg>
      <pc:sldChg chg="modSp mod">
        <pc:chgData name="Hua, Yiying" userId="aa6a9e03-c5b1-4834-9746-68923240f5ba" providerId="ADAL" clId="{D5EB94DF-1A12-4DBB-83F9-B8F140322D03}" dt="2022-12-07T14:30:25.564" v="770" actId="255"/>
        <pc:sldMkLst>
          <pc:docMk/>
          <pc:sldMk cId="1266524329" sldId="307"/>
        </pc:sldMkLst>
        <pc:spChg chg="mod">
          <ac:chgData name="Hua, Yiying" userId="aa6a9e03-c5b1-4834-9746-68923240f5ba" providerId="ADAL" clId="{D5EB94DF-1A12-4DBB-83F9-B8F140322D03}" dt="2022-12-07T14:28:40.064" v="759" actId="1076"/>
          <ac:spMkLst>
            <pc:docMk/>
            <pc:sldMk cId="1266524329" sldId="307"/>
            <ac:spMk id="3" creationId="{5E8B6B2F-2A0C-4435-8636-81A907D73DA7}"/>
          </ac:spMkLst>
        </pc:spChg>
        <pc:spChg chg="mod">
          <ac:chgData name="Hua, Yiying" userId="aa6a9e03-c5b1-4834-9746-68923240f5ba" providerId="ADAL" clId="{D5EB94DF-1A12-4DBB-83F9-B8F140322D03}" dt="2022-12-07T14:30:25.564" v="770" actId="255"/>
          <ac:spMkLst>
            <pc:docMk/>
            <pc:sldMk cId="1266524329" sldId="307"/>
            <ac:spMk id="4" creationId="{1C781107-C4BA-4C31-9941-5C0D6735F548}"/>
          </ac:spMkLst>
        </pc:spChg>
      </pc:sldChg>
      <pc:sldChg chg="modSp del mod">
        <pc:chgData name="Hua, Yiying" userId="aa6a9e03-c5b1-4834-9746-68923240f5ba" providerId="ADAL" clId="{D5EB94DF-1A12-4DBB-83F9-B8F140322D03}" dt="2022-12-03T16:02:05.107" v="535" actId="47"/>
        <pc:sldMkLst>
          <pc:docMk/>
          <pc:sldMk cId="872828001" sldId="308"/>
        </pc:sldMkLst>
        <pc:spChg chg="mod">
          <ac:chgData name="Hua, Yiying" userId="aa6a9e03-c5b1-4834-9746-68923240f5ba" providerId="ADAL" clId="{D5EB94DF-1A12-4DBB-83F9-B8F140322D03}" dt="2022-12-03T15:57:28.347" v="510" actId="6549"/>
          <ac:spMkLst>
            <pc:docMk/>
            <pc:sldMk cId="872828001" sldId="308"/>
            <ac:spMk id="3" creationId="{00000000-0000-0000-0000-000000000000}"/>
          </ac:spMkLst>
        </pc:spChg>
      </pc:sldChg>
      <pc:sldChg chg="addSp delSp modSp mod modClrScheme chgLayout">
        <pc:chgData name="Hua, Yiying" userId="aa6a9e03-c5b1-4834-9746-68923240f5ba" providerId="ADAL" clId="{D5EB94DF-1A12-4DBB-83F9-B8F140322D03}" dt="2022-12-07T14:36:30.782" v="813"/>
        <pc:sldMkLst>
          <pc:docMk/>
          <pc:sldMk cId="2224147718" sldId="309"/>
        </pc:sldMkLst>
        <pc:spChg chg="add del mod">
          <ac:chgData name="Hua, Yiying" userId="aa6a9e03-c5b1-4834-9746-68923240f5ba" providerId="ADAL" clId="{D5EB94DF-1A12-4DBB-83F9-B8F140322D03}" dt="2022-12-03T16:39:18.468" v="590"/>
          <ac:spMkLst>
            <pc:docMk/>
            <pc:sldMk cId="2224147718" sldId="309"/>
            <ac:spMk id="2" creationId="{25C7BCAB-FD90-4825-AC58-3A5329DEBE18}"/>
          </ac:spMkLst>
        </pc:spChg>
        <pc:spChg chg="mod ord">
          <ac:chgData name="Hua, Yiying" userId="aa6a9e03-c5b1-4834-9746-68923240f5ba" providerId="ADAL" clId="{D5EB94DF-1A12-4DBB-83F9-B8F140322D03}" dt="2022-12-07T14:31:46.294" v="776" actId="1076"/>
          <ac:spMkLst>
            <pc:docMk/>
            <pc:sldMk cId="2224147718" sldId="309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29.179" v="812" actId="478"/>
          <ac:spMkLst>
            <pc:docMk/>
            <pc:sldMk cId="2224147718" sldId="309"/>
            <ac:spMk id="4" creationId="{E59A7E03-7474-4E97-BA70-9074318AF442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5" creationId="{307D6427-3B15-4DF7-B6BE-32A73906E6E6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6" creationId="{34F9A57A-6A92-4145-83E4-86925C859E85}"/>
          </ac:spMkLst>
        </pc:spChg>
        <pc:spChg chg="add mod">
          <ac:chgData name="Hua, Yiying" userId="aa6a9e03-c5b1-4834-9746-68923240f5ba" providerId="ADAL" clId="{D5EB94DF-1A12-4DBB-83F9-B8F140322D03}" dt="2022-12-07T14:36:30.782" v="813"/>
          <ac:spMkLst>
            <pc:docMk/>
            <pc:sldMk cId="2224147718" sldId="309"/>
            <ac:spMk id="6" creationId="{9F369DEB-39A1-4EA5-9F56-55AC20C3F9F1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7" creationId="{73FEAD5F-5025-4812-96D1-EAF3C80E4B17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8" creationId="{0E7371DD-3056-4397-B2B6-C9706964B37C}"/>
          </ac:spMkLst>
        </pc:spChg>
        <pc:spChg chg="add del mod ord">
          <ac:chgData name="Hua, Yiying" userId="aa6a9e03-c5b1-4834-9746-68923240f5ba" providerId="ADAL" clId="{D5EB94DF-1A12-4DBB-83F9-B8F140322D03}" dt="2022-12-03T16:55:34.770" v="663" actId="478"/>
          <ac:spMkLst>
            <pc:docMk/>
            <pc:sldMk cId="2224147718" sldId="309"/>
            <ac:spMk id="9" creationId="{E0D897FC-49CF-487D-818A-3F5978848DE6}"/>
          </ac:spMkLst>
        </pc:spChg>
        <pc:spChg chg="add mod ord">
          <ac:chgData name="Hua, Yiying" userId="aa6a9e03-c5b1-4834-9746-68923240f5ba" providerId="ADAL" clId="{D5EB94DF-1A12-4DBB-83F9-B8F140322D03}" dt="2022-12-07T14:32:05.990" v="778" actId="1076"/>
          <ac:spMkLst>
            <pc:docMk/>
            <pc:sldMk cId="2224147718" sldId="309"/>
            <ac:spMk id="10" creationId="{7F3D4FA6-7F94-4984-A97B-F3962FA4FCB9}"/>
          </ac:spMkLst>
        </pc:spChg>
        <pc:spChg chg="add del mod ord">
          <ac:chgData name="Hua, Yiying" userId="aa6a9e03-c5b1-4834-9746-68923240f5ba" providerId="ADAL" clId="{D5EB94DF-1A12-4DBB-83F9-B8F140322D03}" dt="2022-12-03T16:42:09.003" v="622" actId="478"/>
          <ac:spMkLst>
            <pc:docMk/>
            <pc:sldMk cId="2224147718" sldId="309"/>
            <ac:spMk id="11" creationId="{AACD46F9-509B-4C56-B6CF-986BC05B82C8}"/>
          </ac:spMkLst>
        </pc:spChg>
        <pc:spChg chg="add mod ord">
          <ac:chgData name="Hua, Yiying" userId="aa6a9e03-c5b1-4834-9746-68923240f5ba" providerId="ADAL" clId="{D5EB94DF-1A12-4DBB-83F9-B8F140322D03}" dt="2022-12-07T14:31:54.384" v="777" actId="1076"/>
          <ac:spMkLst>
            <pc:docMk/>
            <pc:sldMk cId="2224147718" sldId="309"/>
            <ac:spMk id="12" creationId="{AA045FA0-D38F-4A6B-A5F6-31C09D86EDC3}"/>
          </ac:spMkLst>
        </pc:spChg>
        <pc:spChg chg="add del mod">
          <ac:chgData name="Hua, Yiying" userId="aa6a9e03-c5b1-4834-9746-68923240f5ba" providerId="ADAL" clId="{D5EB94DF-1A12-4DBB-83F9-B8F140322D03}" dt="2022-12-03T16:55:39.414" v="664" actId="478"/>
          <ac:spMkLst>
            <pc:docMk/>
            <pc:sldMk cId="2224147718" sldId="309"/>
            <ac:spMk id="14" creationId="{D44966D9-10E7-4790-8081-4F07BE531A92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0" v="815"/>
        <pc:sldMkLst>
          <pc:docMk/>
          <pc:sldMk cId="2750142345" sldId="310"/>
        </pc:sldMkLst>
        <pc:spChg chg="mod">
          <ac:chgData name="Hua, Yiying" userId="aa6a9e03-c5b1-4834-9746-68923240f5ba" providerId="ADAL" clId="{D5EB94DF-1A12-4DBB-83F9-B8F140322D03}" dt="2022-12-07T14:33:59.239" v="790" actId="1076"/>
          <ac:spMkLst>
            <pc:docMk/>
            <pc:sldMk cId="2750142345" sldId="310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39.337" v="814" actId="478"/>
          <ac:spMkLst>
            <pc:docMk/>
            <pc:sldMk cId="2750142345" sldId="310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0" v="815"/>
          <ac:spMkLst>
            <pc:docMk/>
            <pc:sldMk cId="2750142345" sldId="310"/>
            <ac:spMk id="5" creationId="{B2BDFA8F-DE20-43EE-90CD-236D23CD2BAD}"/>
          </ac:spMkLst>
        </pc:spChg>
      </pc:sldChg>
      <pc:sldChg chg="del">
        <pc:chgData name="Hua, Yiying" userId="aa6a9e03-c5b1-4834-9746-68923240f5ba" providerId="ADAL" clId="{D5EB94DF-1A12-4DBB-83F9-B8F140322D03}" dt="2022-12-07T14:24:35.715" v="737"/>
        <pc:sldMkLst>
          <pc:docMk/>
          <pc:sldMk cId="2939190914" sldId="311"/>
        </pc:sldMkLst>
      </pc:sldChg>
      <pc:sldMasterChg chg="setBg modSldLayout">
        <pc:chgData name="Hua, Yiying" userId="aa6a9e03-c5b1-4834-9746-68923240f5ba" providerId="ADAL" clId="{D5EB94DF-1A12-4DBB-83F9-B8F140322D03}" dt="2022-12-07T14:24:39.206" v="741"/>
        <pc:sldMasterMkLst>
          <pc:docMk/>
          <pc:sldMasterMk cId="0" sldId="2147483696"/>
        </pc:sldMasterMkLst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7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8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9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0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1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2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3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4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5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6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A9A4DA3-B580-4D08-B27A-03D61A7C3518}"/>
    <pc:docChg chg="undo custSel delSld modSld modNotesMaster">
      <pc:chgData name="Hua, Yiying" userId="aa6a9e03-c5b1-4834-9746-68923240f5ba" providerId="ADAL" clId="{6A9A4DA3-B580-4D08-B27A-03D61A7C3518}" dt="2023-11-26T15:46:46.067" v="2594" actId="20577"/>
      <pc:docMkLst>
        <pc:docMk/>
      </pc:docMkLst>
      <pc:sldChg chg="del">
        <pc:chgData name="Hua, Yiying" userId="aa6a9e03-c5b1-4834-9746-68923240f5ba" providerId="ADAL" clId="{6A9A4DA3-B580-4D08-B27A-03D61A7C3518}" dt="2023-09-27T03:02:54.377" v="15" actId="2696"/>
        <pc:sldMkLst>
          <pc:docMk/>
          <pc:sldMk cId="3091819760" sldId="277"/>
        </pc:sldMkLst>
      </pc:sldChg>
      <pc:sldChg chg="addSp modSp del mod">
        <pc:chgData name="Hua, Yiying" userId="aa6a9e03-c5b1-4834-9746-68923240f5ba" providerId="ADAL" clId="{6A9A4DA3-B580-4D08-B27A-03D61A7C3518}" dt="2023-11-24T23:20:58.123" v="1443" actId="2696"/>
        <pc:sldMkLst>
          <pc:docMk/>
          <pc:sldMk cId="3720631790" sldId="280"/>
        </pc:sldMkLst>
        <pc:spChg chg="add mod">
          <ac:chgData name="Hua, Yiying" userId="aa6a9e03-c5b1-4834-9746-68923240f5ba" providerId="ADAL" clId="{6A9A4DA3-B580-4D08-B27A-03D61A7C3518}" dt="2023-10-01T05:26:26.221" v="1257"/>
          <ac:spMkLst>
            <pc:docMk/>
            <pc:sldMk cId="3720631790" sldId="280"/>
            <ac:spMk id="3" creationId="{1DC17C74-3DDA-4BE0-88AE-3A90DDEBDA1C}"/>
          </ac:spMkLst>
        </pc:spChg>
        <pc:spChg chg="mod">
          <ac:chgData name="Hua, Yiying" userId="aa6a9e03-c5b1-4834-9746-68923240f5ba" providerId="ADAL" clId="{6A9A4DA3-B580-4D08-B27A-03D61A7C3518}" dt="2023-09-27T03:10:58.354" v="93" actId="207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6A9A4DA3-B580-4D08-B27A-03D61A7C3518}" dt="2023-10-01T00:47:57.287" v="652" actId="20577"/>
          <ac:spMkLst>
            <pc:docMk/>
            <pc:sldMk cId="3720631790" sldId="280"/>
            <ac:spMk id="8" creationId="{F12401B8-13D8-485F-A7A2-41E422E6616F}"/>
          </ac:spMkLst>
        </pc:spChg>
      </pc:sldChg>
      <pc:sldChg chg="addSp delSp modSp del mod">
        <pc:chgData name="Hua, Yiying" userId="aa6a9e03-c5b1-4834-9746-68923240f5ba" providerId="ADAL" clId="{6A9A4DA3-B580-4D08-B27A-03D61A7C3518}" dt="2023-09-27T03:14:00.943" v="102" actId="47"/>
        <pc:sldMkLst>
          <pc:docMk/>
          <pc:sldMk cId="2953340203" sldId="281"/>
        </pc:sldMkLst>
        <pc:spChg chg="del">
          <ac:chgData name="Hua, Yiying" userId="aa6a9e03-c5b1-4834-9746-68923240f5ba" providerId="ADAL" clId="{6A9A4DA3-B580-4D08-B27A-03D61A7C3518}" dt="2023-09-27T03:12:38.587" v="95" actId="478"/>
          <ac:spMkLst>
            <pc:docMk/>
            <pc:sldMk cId="2953340203" sldId="281"/>
            <ac:spMk id="2" creationId="{EC4891EB-A5ED-4A2F-BE33-B0DAF0C452C0}"/>
          </ac:spMkLst>
        </pc:spChg>
        <pc:spChg chg="add del mod">
          <ac:chgData name="Hua, Yiying" userId="aa6a9e03-c5b1-4834-9746-68923240f5ba" providerId="ADAL" clId="{6A9A4DA3-B580-4D08-B27A-03D61A7C3518}" dt="2023-09-27T03:12:41.303" v="96"/>
          <ac:spMkLst>
            <pc:docMk/>
            <pc:sldMk cId="2953340203" sldId="281"/>
            <ac:spMk id="4" creationId="{8E4B7DD1-905D-B97B-2D6A-1E22A5C6F797}"/>
          </ac:spMkLst>
        </pc:spChg>
        <pc:spChg chg="add mod">
          <ac:chgData name="Hua, Yiying" userId="aa6a9e03-c5b1-4834-9746-68923240f5ba" providerId="ADAL" clId="{6A9A4DA3-B580-4D08-B27A-03D61A7C3518}" dt="2023-09-27T03:13:45.878" v="101" actId="1076"/>
          <ac:spMkLst>
            <pc:docMk/>
            <pc:sldMk cId="2953340203" sldId="281"/>
            <ac:spMk id="5" creationId="{3622DF5C-6524-303D-1803-F47934900674}"/>
          </ac:spMkLst>
        </pc:spChg>
      </pc:sldChg>
      <pc:sldChg chg="modSp mod">
        <pc:chgData name="Hua, Yiying" userId="aa6a9e03-c5b1-4834-9746-68923240f5ba" providerId="ADAL" clId="{6A9A4DA3-B580-4D08-B27A-03D61A7C3518}" dt="2023-11-26T02:11:30.023" v="2389"/>
        <pc:sldMkLst>
          <pc:docMk/>
          <pc:sldMk cId="3277803961" sldId="282"/>
        </pc:sldMkLst>
        <pc:spChg chg="mod">
          <ac:chgData name="Hua, Yiying" userId="aa6a9e03-c5b1-4834-9746-68923240f5ba" providerId="ADAL" clId="{6A9A4DA3-B580-4D08-B27A-03D61A7C3518}" dt="2023-11-26T02:11:30.023" v="238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A9A4DA3-B580-4D08-B27A-03D61A7C3518}" dt="2023-10-22T06:38:02.540" v="1434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addSp delSp modSp mod">
        <pc:chgData name="Hua, Yiying" userId="aa6a9e03-c5b1-4834-9746-68923240f5ba" providerId="ADAL" clId="{6A9A4DA3-B580-4D08-B27A-03D61A7C3518}" dt="2023-11-26T15:18:44.630" v="2493" actId="20577"/>
        <pc:sldMkLst>
          <pc:docMk/>
          <pc:sldMk cId="2206226824" sldId="283"/>
        </pc:sldMkLst>
        <pc:spChg chg="add mod">
          <ac:chgData name="Hua, Yiying" userId="aa6a9e03-c5b1-4834-9746-68923240f5ba" providerId="ADAL" clId="{6A9A4DA3-B580-4D08-B27A-03D61A7C3518}" dt="2023-10-01T05:27:54.827" v="1264" actId="255"/>
          <ac:spMkLst>
            <pc:docMk/>
            <pc:sldMk cId="2206226824" sldId="283"/>
            <ac:spMk id="2" creationId="{0D784DC1-0148-411B-982F-B326AAAEDFCA}"/>
          </ac:spMkLst>
        </pc:spChg>
        <pc:spChg chg="mod">
          <ac:chgData name="Hua, Yiying" userId="aa6a9e03-c5b1-4834-9746-68923240f5ba" providerId="ADAL" clId="{6A9A4DA3-B580-4D08-B27A-03D61A7C3518}" dt="2023-10-01T00:56:12.883" v="691" actId="1076"/>
          <ac:spMkLst>
            <pc:docMk/>
            <pc:sldMk cId="2206226824" sldId="283"/>
            <ac:spMk id="3" creationId="{1DC17C74-3DDA-4BE0-88AE-3A90DDEBDA1C}"/>
          </ac:spMkLst>
        </pc:spChg>
        <pc:spChg chg="del">
          <ac:chgData name="Hua, Yiying" userId="aa6a9e03-c5b1-4834-9746-68923240f5ba" providerId="ADAL" clId="{6A9A4DA3-B580-4D08-B27A-03D61A7C3518}" dt="2023-09-27T03:14:29.574" v="107" actId="478"/>
          <ac:spMkLst>
            <pc:docMk/>
            <pc:sldMk cId="2206226824" sldId="283"/>
            <ac:spMk id="7" creationId="{D493BFEA-0F2B-4001-B50B-261BF9F8A6E5}"/>
          </ac:spMkLst>
        </pc:spChg>
        <pc:spChg chg="mod">
          <ac:chgData name="Hua, Yiying" userId="aa6a9e03-c5b1-4834-9746-68923240f5ba" providerId="ADAL" clId="{6A9A4DA3-B580-4D08-B27A-03D61A7C3518}" dt="2023-11-26T15:18:44.630" v="2493" actId="20577"/>
          <ac:spMkLst>
            <pc:docMk/>
            <pc:sldMk cId="2206226824" sldId="283"/>
            <ac:spMk id="8" creationId="{F12401B8-13D8-485F-A7A2-41E422E6616F}"/>
          </ac:spMkLst>
        </pc:spChg>
      </pc:sldChg>
      <pc:sldChg chg="addSp delSp modSp del mod">
        <pc:chgData name="Hua, Yiying" userId="aa6a9e03-c5b1-4834-9746-68923240f5ba" providerId="ADAL" clId="{6A9A4DA3-B580-4D08-B27A-03D61A7C3518}" dt="2023-09-27T04:07:36.572" v="180" actId="2696"/>
        <pc:sldMkLst>
          <pc:docMk/>
          <pc:sldMk cId="4130762138" sldId="284"/>
        </pc:sldMkLst>
        <pc:spChg chg="del">
          <ac:chgData name="Hua, Yiying" userId="aa6a9e03-c5b1-4834-9746-68923240f5ba" providerId="ADAL" clId="{6A9A4DA3-B580-4D08-B27A-03D61A7C3518}" dt="2023-09-27T04:06:55.886" v="176" actId="478"/>
          <ac:spMkLst>
            <pc:docMk/>
            <pc:sldMk cId="4130762138" sldId="284"/>
            <ac:spMk id="2" creationId="{0D784DC1-0148-411B-982F-B326AAAEDFCA}"/>
          </ac:spMkLst>
        </pc:spChg>
        <pc:spChg chg="del">
          <ac:chgData name="Hua, Yiying" userId="aa6a9e03-c5b1-4834-9746-68923240f5ba" providerId="ADAL" clId="{6A9A4DA3-B580-4D08-B27A-03D61A7C3518}" dt="2023-09-27T04:06:51.072" v="175" actId="478"/>
          <ac:spMkLst>
            <pc:docMk/>
            <pc:sldMk cId="4130762138" sldId="284"/>
            <ac:spMk id="3" creationId="{1DC17C74-3DDA-4BE0-88AE-3A90DDEBDA1C}"/>
          </ac:spMkLst>
        </pc:spChg>
        <pc:spChg chg="add del mod">
          <ac:chgData name="Hua, Yiying" userId="aa6a9e03-c5b1-4834-9746-68923240f5ba" providerId="ADAL" clId="{6A9A4DA3-B580-4D08-B27A-03D61A7C3518}" dt="2023-09-27T04:07:13.716" v="179" actId="478"/>
          <ac:spMkLst>
            <pc:docMk/>
            <pc:sldMk cId="4130762138" sldId="284"/>
            <ac:spMk id="5" creationId="{CEC28D64-D844-FB55-25CE-4503FEDA6B4E}"/>
          </ac:spMkLst>
        </pc:spChg>
        <pc:spChg chg="del">
          <ac:chgData name="Hua, Yiying" userId="aa6a9e03-c5b1-4834-9746-68923240f5ba" providerId="ADAL" clId="{6A9A4DA3-B580-4D08-B27A-03D61A7C3518}" dt="2023-09-27T04:06:58.569" v="177" actId="478"/>
          <ac:spMkLst>
            <pc:docMk/>
            <pc:sldMk cId="4130762138" sldId="284"/>
            <ac:spMk id="8" creationId="{F12401B8-13D8-485F-A7A2-41E422E6616F}"/>
          </ac:spMkLst>
        </pc:spChg>
      </pc:sldChg>
      <pc:sldChg chg="delSp modSp mod">
        <pc:chgData name="Hua, Yiying" userId="aa6a9e03-c5b1-4834-9746-68923240f5ba" providerId="ADAL" clId="{6A9A4DA3-B580-4D08-B27A-03D61A7C3518}" dt="2023-11-26T15:22:38.971" v="2509" actId="20577"/>
        <pc:sldMkLst>
          <pc:docMk/>
          <pc:sldMk cId="3355519190" sldId="285"/>
        </pc:sldMkLst>
        <pc:spChg chg="mod">
          <ac:chgData name="Hua, Yiying" userId="aa6a9e03-c5b1-4834-9746-68923240f5ba" providerId="ADAL" clId="{6A9A4DA3-B580-4D08-B27A-03D61A7C3518}" dt="2023-11-26T15:22:38.971" v="2509" actId="20577"/>
          <ac:spMkLst>
            <pc:docMk/>
            <pc:sldMk cId="3355519190" sldId="285"/>
            <ac:spMk id="3" creationId="{68AF53DC-E9BC-47E7-8CCA-25E4DC60DFCF}"/>
          </ac:spMkLst>
        </pc:spChg>
        <pc:spChg chg="del">
          <ac:chgData name="Hua, Yiying" userId="aa6a9e03-c5b1-4834-9746-68923240f5ba" providerId="ADAL" clId="{6A9A4DA3-B580-4D08-B27A-03D61A7C3518}" dt="2023-09-27T05:00:05.223" v="211" actId="478"/>
          <ac:spMkLst>
            <pc:docMk/>
            <pc:sldMk cId="3355519190" sldId="285"/>
            <ac:spMk id="4" creationId="{81C7B11E-2113-447E-8DF7-A9D9575BD608}"/>
          </ac:spMkLst>
        </pc:spChg>
      </pc:sldChg>
      <pc:sldChg chg="modSp del mod">
        <pc:chgData name="Hua, Yiying" userId="aa6a9e03-c5b1-4834-9746-68923240f5ba" providerId="ADAL" clId="{6A9A4DA3-B580-4D08-B27A-03D61A7C3518}" dt="2023-09-27T06:14:22.221" v="461" actId="2696"/>
        <pc:sldMkLst>
          <pc:docMk/>
          <pc:sldMk cId="2482748124" sldId="286"/>
        </pc:sldMkLst>
        <pc:spChg chg="mod">
          <ac:chgData name="Hua, Yiying" userId="aa6a9e03-c5b1-4834-9746-68923240f5ba" providerId="ADAL" clId="{6A9A4DA3-B580-4D08-B27A-03D61A7C3518}" dt="2023-09-27T05:06:24.688" v="222" actId="20577"/>
          <ac:spMkLst>
            <pc:docMk/>
            <pc:sldMk cId="2482748124" sldId="286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0:41:17.679" v="637" actId="2696"/>
        <pc:sldMkLst>
          <pc:docMk/>
          <pc:sldMk cId="264871268" sldId="287"/>
        </pc:sldMkLst>
        <pc:spChg chg="mod">
          <ac:chgData name="Hua, Yiying" userId="aa6a9e03-c5b1-4834-9746-68923240f5ba" providerId="ADAL" clId="{6A9A4DA3-B580-4D08-B27A-03D61A7C3518}" dt="2023-10-01T00:40:15.704" v="633"/>
          <ac:spMkLst>
            <pc:docMk/>
            <pc:sldMk cId="264871268" sldId="287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1:16:26.643" v="713" actId="2696"/>
        <pc:sldMkLst>
          <pc:docMk/>
          <pc:sldMk cId="2390311082" sldId="288"/>
        </pc:sldMkLst>
        <pc:spChg chg="mod">
          <ac:chgData name="Hua, Yiying" userId="aa6a9e03-c5b1-4834-9746-68923240f5ba" providerId="ADAL" clId="{6A9A4DA3-B580-4D08-B27A-03D61A7C3518}" dt="2023-09-27T05:04:31.265" v="214"/>
          <ac:spMkLst>
            <pc:docMk/>
            <pc:sldMk cId="2390311082" sldId="288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1:19:59.195" v="719" actId="2696"/>
        <pc:sldMkLst>
          <pc:docMk/>
          <pc:sldMk cId="2370853125" sldId="289"/>
        </pc:sldMkLst>
        <pc:spChg chg="mod">
          <ac:chgData name="Hua, Yiying" userId="aa6a9e03-c5b1-4834-9746-68923240f5ba" providerId="ADAL" clId="{6A9A4DA3-B580-4D08-B27A-03D61A7C3518}" dt="2023-10-01T01:19:02.623" v="715" actId="1076"/>
          <ac:spMkLst>
            <pc:docMk/>
            <pc:sldMk cId="2370853125" sldId="289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1:21:39.742" v="723" actId="2696"/>
        <pc:sldMkLst>
          <pc:docMk/>
          <pc:sldMk cId="3343279499" sldId="290"/>
        </pc:sldMkLst>
        <pc:spChg chg="mod">
          <ac:chgData name="Hua, Yiying" userId="aa6a9e03-c5b1-4834-9746-68923240f5ba" providerId="ADAL" clId="{6A9A4DA3-B580-4D08-B27A-03D61A7C3518}" dt="2023-09-27T05:05:25.742" v="219" actId="20577"/>
          <ac:spMkLst>
            <pc:docMk/>
            <pc:sldMk cId="3343279499" sldId="290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09-27T06:15:05.633" v="465" actId="2696"/>
        <pc:sldMkLst>
          <pc:docMk/>
          <pc:sldMk cId="1004250735" sldId="291"/>
        </pc:sldMkLst>
        <pc:spChg chg="mod">
          <ac:chgData name="Hua, Yiying" userId="aa6a9e03-c5b1-4834-9746-68923240f5ba" providerId="ADAL" clId="{6A9A4DA3-B580-4D08-B27A-03D61A7C3518}" dt="2023-09-27T05:06:40.028" v="223" actId="20577"/>
          <ac:spMkLst>
            <pc:docMk/>
            <pc:sldMk cId="1004250735" sldId="291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22.578" v="1531" actId="2696"/>
        <pc:sldMkLst>
          <pc:docMk/>
          <pc:sldMk cId="3269275957" sldId="292"/>
        </pc:sldMkLst>
        <pc:spChg chg="mod">
          <ac:chgData name="Hua, Yiying" userId="aa6a9e03-c5b1-4834-9746-68923240f5ba" providerId="ADAL" clId="{6A9A4DA3-B580-4D08-B27A-03D61A7C3518}" dt="2023-10-01T04:20:56.032" v="1110" actId="1076"/>
          <ac:spMkLst>
            <pc:docMk/>
            <pc:sldMk cId="3269275957" sldId="292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26.213" v="1532" actId="2696"/>
        <pc:sldMkLst>
          <pc:docMk/>
          <pc:sldMk cId="5509749" sldId="293"/>
        </pc:sldMkLst>
        <pc:spChg chg="mod">
          <ac:chgData name="Hua, Yiying" userId="aa6a9e03-c5b1-4834-9746-68923240f5ba" providerId="ADAL" clId="{6A9A4DA3-B580-4D08-B27A-03D61A7C3518}" dt="2023-10-15T04:09:46.961" v="1378" actId="20577"/>
          <ac:spMkLst>
            <pc:docMk/>
            <pc:sldMk cId="5509749" sldId="293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29.094" v="1533" actId="2696"/>
        <pc:sldMkLst>
          <pc:docMk/>
          <pc:sldMk cId="38442877" sldId="294"/>
        </pc:sldMkLst>
        <pc:spChg chg="mod">
          <ac:chgData name="Hua, Yiying" userId="aa6a9e03-c5b1-4834-9746-68923240f5ba" providerId="ADAL" clId="{6A9A4DA3-B580-4D08-B27A-03D61A7C3518}" dt="2023-10-15T04:07:38.724" v="1373" actId="1076"/>
          <ac:spMkLst>
            <pc:docMk/>
            <pc:sldMk cId="38442877" sldId="294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31.584" v="1534" actId="2696"/>
        <pc:sldMkLst>
          <pc:docMk/>
          <pc:sldMk cId="635591887" sldId="295"/>
        </pc:sldMkLst>
        <pc:spChg chg="mod">
          <ac:chgData name="Hua, Yiying" userId="aa6a9e03-c5b1-4834-9746-68923240f5ba" providerId="ADAL" clId="{6A9A4DA3-B580-4D08-B27A-03D61A7C3518}" dt="2023-10-01T04:23:13.410" v="1123" actId="255"/>
          <ac:spMkLst>
            <pc:docMk/>
            <pc:sldMk cId="635591887" sldId="295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34.958" v="1535" actId="2696"/>
        <pc:sldMkLst>
          <pc:docMk/>
          <pc:sldMk cId="3216006949" sldId="296"/>
        </pc:sldMkLst>
        <pc:spChg chg="mod">
          <ac:chgData name="Hua, Yiying" userId="aa6a9e03-c5b1-4834-9746-68923240f5ba" providerId="ADAL" clId="{6A9A4DA3-B580-4D08-B27A-03D61A7C3518}" dt="2023-10-15T04:22:43.347" v="1396" actId="27636"/>
          <ac:spMkLst>
            <pc:docMk/>
            <pc:sldMk cId="3216006949" sldId="296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A9A4DA3-B580-4D08-B27A-03D61A7C3518}" dt="2023-10-01T01:13:43.412" v="708" actId="2696"/>
        <pc:sldMkLst>
          <pc:docMk/>
          <pc:sldMk cId="899152796" sldId="297"/>
        </pc:sldMkLst>
      </pc:sldChg>
      <pc:sldChg chg="modSp del mod">
        <pc:chgData name="Hua, Yiying" userId="aa6a9e03-c5b1-4834-9746-68923240f5ba" providerId="ADAL" clId="{6A9A4DA3-B580-4D08-B27A-03D61A7C3518}" dt="2023-11-25T09:01:37.544" v="1536" actId="2696"/>
        <pc:sldMkLst>
          <pc:docMk/>
          <pc:sldMk cId="4862043" sldId="298"/>
        </pc:sldMkLst>
        <pc:spChg chg="mod">
          <ac:chgData name="Hua, Yiying" userId="aa6a9e03-c5b1-4834-9746-68923240f5ba" providerId="ADAL" clId="{6A9A4DA3-B580-4D08-B27A-03D61A7C3518}" dt="2023-10-22T14:23:19.570" v="1438" actId="1076"/>
          <ac:spMkLst>
            <pc:docMk/>
            <pc:sldMk cId="4862043" sldId="298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39.658" v="1537" actId="2696"/>
        <pc:sldMkLst>
          <pc:docMk/>
          <pc:sldMk cId="2673156175" sldId="299"/>
        </pc:sldMkLst>
        <pc:spChg chg="mod">
          <ac:chgData name="Hua, Yiying" userId="aa6a9e03-c5b1-4834-9746-68923240f5ba" providerId="ADAL" clId="{6A9A4DA3-B580-4D08-B27A-03D61A7C3518}" dt="2023-10-01T05:31:35.881" v="1322" actId="115"/>
          <ac:spMkLst>
            <pc:docMk/>
            <pc:sldMk cId="2673156175" sldId="299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44.109" v="1538" actId="2696"/>
        <pc:sldMkLst>
          <pc:docMk/>
          <pc:sldMk cId="1855884248" sldId="300"/>
        </pc:sldMkLst>
        <pc:spChg chg="mod">
          <ac:chgData name="Hua, Yiying" userId="aa6a9e03-c5b1-4834-9746-68923240f5ba" providerId="ADAL" clId="{6A9A4DA3-B580-4D08-B27A-03D61A7C3518}" dt="2023-10-01T05:20:42.082" v="1256"/>
          <ac:spMkLst>
            <pc:docMk/>
            <pc:sldMk cId="1855884248" sldId="300"/>
            <ac:spMk id="3" creationId="{68AF53DC-E9BC-47E7-8CCA-25E4DC60DFCF}"/>
          </ac:spMkLst>
        </pc:spChg>
      </pc:sldChg>
      <pc:sldChg chg="addSp delSp modSp mod">
        <pc:chgData name="Hua, Yiying" userId="aa6a9e03-c5b1-4834-9746-68923240f5ba" providerId="ADAL" clId="{6A9A4DA3-B580-4D08-B27A-03D61A7C3518}" dt="2023-11-26T15:19:52.937" v="2507" actId="20577"/>
        <pc:sldMkLst>
          <pc:docMk/>
          <pc:sldMk cId="1583209183" sldId="301"/>
        </pc:sldMkLst>
        <pc:spChg chg="mod">
          <ac:chgData name="Hua, Yiying" userId="aa6a9e03-c5b1-4834-9746-68923240f5ba" providerId="ADAL" clId="{6A9A4DA3-B580-4D08-B27A-03D61A7C3518}" dt="2023-11-25T23:39:23.155" v="2289" actId="1076"/>
          <ac:spMkLst>
            <pc:docMk/>
            <pc:sldMk cId="1583209183" sldId="301"/>
            <ac:spMk id="3" creationId="{1DC17C74-3DDA-4BE0-88AE-3A90DDEBDA1C}"/>
          </ac:spMkLst>
        </pc:spChg>
        <pc:spChg chg="add del">
          <ac:chgData name="Hua, Yiying" userId="aa6a9e03-c5b1-4834-9746-68923240f5ba" providerId="ADAL" clId="{6A9A4DA3-B580-4D08-B27A-03D61A7C3518}" dt="2023-11-25T23:35:59.719" v="2270" actId="478"/>
          <ac:spMkLst>
            <pc:docMk/>
            <pc:sldMk cId="1583209183" sldId="301"/>
            <ac:spMk id="4" creationId="{2F508D07-12FD-B471-06C0-DEED0DD92111}"/>
          </ac:spMkLst>
        </pc:spChg>
        <pc:spChg chg="mod">
          <ac:chgData name="Hua, Yiying" userId="aa6a9e03-c5b1-4834-9746-68923240f5ba" providerId="ADAL" clId="{6A9A4DA3-B580-4D08-B27A-03D61A7C3518}" dt="2023-11-26T15:19:52.937" v="2507" actId="20577"/>
          <ac:spMkLst>
            <pc:docMk/>
            <pc:sldMk cId="1583209183" sldId="301"/>
            <ac:spMk id="8" creationId="{F12401B8-13D8-485F-A7A2-41E422E6616F}"/>
          </ac:spMkLst>
        </pc:spChg>
      </pc:sldChg>
      <pc:sldChg chg="del">
        <pc:chgData name="Hua, Yiying" userId="aa6a9e03-c5b1-4834-9746-68923240f5ba" providerId="ADAL" clId="{6A9A4DA3-B580-4D08-B27A-03D61A7C3518}" dt="2023-11-25T09:01:48.241" v="1539" actId="2696"/>
        <pc:sldMkLst>
          <pc:docMk/>
          <pc:sldMk cId="1304155602" sldId="302"/>
        </pc:sldMkLst>
      </pc:sldChg>
      <pc:sldChg chg="modSp mod">
        <pc:chgData name="Hua, Yiying" userId="aa6a9e03-c5b1-4834-9746-68923240f5ba" providerId="ADAL" clId="{6A9A4DA3-B580-4D08-B27A-03D61A7C3518}" dt="2023-11-26T15:23:31.051" v="2517" actId="27636"/>
        <pc:sldMkLst>
          <pc:docMk/>
          <pc:sldMk cId="2049860061" sldId="302"/>
        </pc:sldMkLst>
        <pc:spChg chg="mod">
          <ac:chgData name="Hua, Yiying" userId="aa6a9e03-c5b1-4834-9746-68923240f5ba" providerId="ADAL" clId="{6A9A4DA3-B580-4D08-B27A-03D61A7C3518}" dt="2023-11-26T15:23:31.051" v="2517" actId="27636"/>
          <ac:spMkLst>
            <pc:docMk/>
            <pc:sldMk cId="2049860061" sldId="302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15:35:51.980" v="2559"/>
        <pc:sldMkLst>
          <pc:docMk/>
          <pc:sldMk cId="120899616" sldId="303"/>
        </pc:sldMkLst>
        <pc:spChg chg="mod">
          <ac:chgData name="Hua, Yiying" userId="aa6a9e03-c5b1-4834-9746-68923240f5ba" providerId="ADAL" clId="{6A9A4DA3-B580-4D08-B27A-03D61A7C3518}" dt="2023-11-26T15:35:51.980" v="2559"/>
          <ac:spMkLst>
            <pc:docMk/>
            <pc:sldMk cId="120899616" sldId="303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15:46:46.067" v="2594" actId="20577"/>
        <pc:sldMkLst>
          <pc:docMk/>
          <pc:sldMk cId="4225703631" sldId="304"/>
        </pc:sldMkLst>
        <pc:spChg chg="mod">
          <ac:chgData name="Hua, Yiying" userId="aa6a9e03-c5b1-4834-9746-68923240f5ba" providerId="ADAL" clId="{6A9A4DA3-B580-4D08-B27A-03D61A7C3518}" dt="2023-11-26T15:46:46.067" v="2594" actId="20577"/>
          <ac:spMkLst>
            <pc:docMk/>
            <pc:sldMk cId="4225703631" sldId="304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15:37:27.172" v="2571"/>
        <pc:sldMkLst>
          <pc:docMk/>
          <pc:sldMk cId="1512849053" sldId="305"/>
        </pc:sldMkLst>
        <pc:spChg chg="mod">
          <ac:chgData name="Hua, Yiying" userId="aa6a9e03-c5b1-4834-9746-68923240f5ba" providerId="ADAL" clId="{6A9A4DA3-B580-4D08-B27A-03D61A7C3518}" dt="2023-11-26T15:37:27.172" v="2571"/>
          <ac:spMkLst>
            <pc:docMk/>
            <pc:sldMk cId="1512849053" sldId="305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02:09:19.845" v="2387"/>
        <pc:sldMkLst>
          <pc:docMk/>
          <pc:sldMk cId="2581258590" sldId="306"/>
        </pc:sldMkLst>
        <pc:spChg chg="mod">
          <ac:chgData name="Hua, Yiying" userId="aa6a9e03-c5b1-4834-9746-68923240f5ba" providerId="ADAL" clId="{6A9A4DA3-B580-4D08-B27A-03D61A7C3518}" dt="2023-11-26T02:09:19.845" v="2387"/>
          <ac:spMkLst>
            <pc:docMk/>
            <pc:sldMk cId="2581258590" sldId="306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E4ABDA08-46F6-42EC-A281-6FC83AABCB96}"/>
    <pc:docChg chg="custSel modSld">
      <pc:chgData name="Hua, Yiying" userId="aa6a9e03-c5b1-4834-9746-68923240f5ba" providerId="ADAL" clId="{E4ABDA08-46F6-42EC-A281-6FC83AABCB96}" dt="2023-12-03T08:01:55.345" v="1" actId="27636"/>
      <pc:docMkLst>
        <pc:docMk/>
      </pc:docMkLst>
      <pc:sldChg chg="modSp mod">
        <pc:chgData name="Hua, Yiying" userId="aa6a9e03-c5b1-4834-9746-68923240f5ba" providerId="ADAL" clId="{E4ABDA08-46F6-42EC-A281-6FC83AABCB96}" dt="2023-12-03T08:01:55.345" v="1" actId="27636"/>
        <pc:sldMkLst>
          <pc:docMk/>
          <pc:sldMk cId="1512849053" sldId="305"/>
        </pc:sldMkLst>
        <pc:spChg chg="mod">
          <ac:chgData name="Hua, Yiying" userId="aa6a9e03-c5b1-4834-9746-68923240f5ba" providerId="ADAL" clId="{E4ABDA08-46F6-42EC-A281-6FC83AABCB96}" dt="2023-12-03T08:01:55.345" v="1" actId="27636"/>
          <ac:spMkLst>
            <pc:docMk/>
            <pc:sldMk cId="1512849053" sldId="305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68B266C2-1EA2-4AF1-AAC5-CD6031D1164A}"/>
    <pc:docChg chg="undo custSel addSld delSld modSld sldOrd">
      <pc:chgData name="Hua, Yiying" userId="aa6a9e03-c5b1-4834-9746-68923240f5ba" providerId="ADAL" clId="{68B266C2-1EA2-4AF1-AAC5-CD6031D1164A}" dt="2024-01-26T03:58:19.224" v="868" actId="2711"/>
      <pc:docMkLst>
        <pc:docMk/>
      </pc:docMkLst>
      <pc:sldChg chg="del">
        <pc:chgData name="Hua, Yiying" userId="aa6a9e03-c5b1-4834-9746-68923240f5ba" providerId="ADAL" clId="{68B266C2-1EA2-4AF1-AAC5-CD6031D1164A}" dt="2024-01-20T19:34:52.061" v="24" actId="2696"/>
        <pc:sldMkLst>
          <pc:docMk/>
          <pc:sldMk cId="3720631790" sldId="280"/>
        </pc:sldMkLst>
      </pc:sldChg>
      <pc:sldChg chg="modSp mod">
        <pc:chgData name="Hua, Yiying" userId="aa6a9e03-c5b1-4834-9746-68923240f5ba" providerId="ADAL" clId="{68B266C2-1EA2-4AF1-AAC5-CD6031D1164A}" dt="2024-01-23T04:02:15.803" v="589" actId="20577"/>
        <pc:sldMkLst>
          <pc:docMk/>
          <pc:sldMk cId="3277803961" sldId="282"/>
        </pc:sldMkLst>
        <pc:spChg chg="mod">
          <ac:chgData name="Hua, Yiying" userId="aa6a9e03-c5b1-4834-9746-68923240f5ba" providerId="ADAL" clId="{68B266C2-1EA2-4AF1-AAC5-CD6031D1164A}" dt="2024-01-20T19:32:25.819" v="2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8B266C2-1EA2-4AF1-AAC5-CD6031D1164A}" dt="2024-01-23T04:02:15.803" v="589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8B266C2-1EA2-4AF1-AAC5-CD6031D1164A}" dt="2024-01-20T19:34:14.197" v="16" actId="2696"/>
        <pc:sldMkLst>
          <pc:docMk/>
          <pc:sldMk cId="2206226824" sldId="283"/>
        </pc:sldMkLst>
      </pc:sldChg>
      <pc:sldChg chg="modSp add del mod">
        <pc:chgData name="Hua, Yiying" userId="aa6a9e03-c5b1-4834-9746-68923240f5ba" providerId="ADAL" clId="{68B266C2-1EA2-4AF1-AAC5-CD6031D1164A}" dt="2024-01-20T20:29:17.931" v="143" actId="2696"/>
        <pc:sldMkLst>
          <pc:docMk/>
          <pc:sldMk cId="3355519190" sldId="285"/>
        </pc:sldMkLst>
        <pc:spChg chg="mod">
          <ac:chgData name="Hua, Yiying" userId="aa6a9e03-c5b1-4834-9746-68923240f5ba" providerId="ADAL" clId="{68B266C2-1EA2-4AF1-AAC5-CD6031D1164A}" dt="2024-01-20T20:16:55.075" v="136" actId="20577"/>
          <ac:spMkLst>
            <pc:docMk/>
            <pc:sldMk cId="3355519190" sldId="285"/>
            <ac:spMk id="3" creationId="{68AF53DC-E9BC-47E7-8CCA-25E4DC60DFCF}"/>
          </ac:spMkLst>
        </pc:spChg>
      </pc:sldChg>
      <pc:sldChg chg="ord">
        <pc:chgData name="Hua, Yiying" userId="aa6a9e03-c5b1-4834-9746-68923240f5ba" providerId="ADAL" clId="{68B266C2-1EA2-4AF1-AAC5-CD6031D1164A}" dt="2024-01-20T20:00:10.479" v="46"/>
        <pc:sldMkLst>
          <pc:docMk/>
          <pc:sldMk cId="1450666517" sldId="287"/>
        </pc:sldMkLst>
      </pc:sldChg>
      <pc:sldChg chg="modSp mod">
        <pc:chgData name="Hua, Yiying" userId="aa6a9e03-c5b1-4834-9746-68923240f5ba" providerId="ADAL" clId="{68B266C2-1EA2-4AF1-AAC5-CD6031D1164A}" dt="2024-01-26T03:30:24.907" v="757" actId="20577"/>
        <pc:sldMkLst>
          <pc:docMk/>
          <pc:sldMk cId="1583209183" sldId="301"/>
        </pc:sldMkLst>
        <pc:spChg chg="mod">
          <ac:chgData name="Hua, Yiying" userId="aa6a9e03-c5b1-4834-9746-68923240f5ba" providerId="ADAL" clId="{68B266C2-1EA2-4AF1-AAC5-CD6031D1164A}" dt="2024-01-20T19:34:28.395" v="17"/>
          <ac:spMkLst>
            <pc:docMk/>
            <pc:sldMk cId="1583209183" sldId="301"/>
            <ac:spMk id="3" creationId="{1DC17C74-3DDA-4BE0-88AE-3A90DDEBDA1C}"/>
          </ac:spMkLst>
        </pc:spChg>
        <pc:spChg chg="mod">
          <ac:chgData name="Hua, Yiying" userId="aa6a9e03-c5b1-4834-9746-68923240f5ba" providerId="ADAL" clId="{68B266C2-1EA2-4AF1-AAC5-CD6031D1164A}" dt="2024-01-26T03:30:24.907" v="757" actId="20577"/>
          <ac:spMkLst>
            <pc:docMk/>
            <pc:sldMk cId="1583209183" sldId="301"/>
            <ac:spMk id="8" creationId="{F12401B8-13D8-485F-A7A2-41E422E6616F}"/>
          </ac:spMkLst>
        </pc:spChg>
      </pc:sldChg>
      <pc:sldChg chg="del">
        <pc:chgData name="Hua, Yiying" userId="aa6a9e03-c5b1-4834-9746-68923240f5ba" providerId="ADAL" clId="{68B266C2-1EA2-4AF1-AAC5-CD6031D1164A}" dt="2024-01-20T19:34:38.471" v="18" actId="2696"/>
        <pc:sldMkLst>
          <pc:docMk/>
          <pc:sldMk cId="2049860061" sldId="302"/>
        </pc:sldMkLst>
      </pc:sldChg>
      <pc:sldChg chg="modSp mod">
        <pc:chgData name="Hua, Yiying" userId="aa6a9e03-c5b1-4834-9746-68923240f5ba" providerId="ADAL" clId="{68B266C2-1EA2-4AF1-AAC5-CD6031D1164A}" dt="2024-01-26T03:58:05.811" v="867" actId="2711"/>
        <pc:sldMkLst>
          <pc:docMk/>
          <pc:sldMk cId="3320678564" sldId="302"/>
        </pc:sldMkLst>
        <pc:spChg chg="mod">
          <ac:chgData name="Hua, Yiying" userId="aa6a9e03-c5b1-4834-9746-68923240f5ba" providerId="ADAL" clId="{68B266C2-1EA2-4AF1-AAC5-CD6031D1164A}" dt="2024-01-26T03:58:05.811" v="867" actId="2711"/>
          <ac:spMkLst>
            <pc:docMk/>
            <pc:sldMk cId="3320678564" sldId="302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0.567" v="19" actId="2696"/>
        <pc:sldMkLst>
          <pc:docMk/>
          <pc:sldMk cId="120899616" sldId="303"/>
        </pc:sldMkLst>
      </pc:sldChg>
      <pc:sldChg chg="modSp del mod">
        <pc:chgData name="Hua, Yiying" userId="aa6a9e03-c5b1-4834-9746-68923240f5ba" providerId="ADAL" clId="{68B266C2-1EA2-4AF1-AAC5-CD6031D1164A}" dt="2024-01-20T20:36:08.723" v="164" actId="2696"/>
        <pc:sldMkLst>
          <pc:docMk/>
          <pc:sldMk cId="560604842" sldId="303"/>
        </pc:sldMkLst>
        <pc:spChg chg="mod">
          <ac:chgData name="Hua, Yiying" userId="aa6a9e03-c5b1-4834-9746-68923240f5ba" providerId="ADAL" clId="{68B266C2-1EA2-4AF1-AAC5-CD6031D1164A}" dt="2024-01-20T20:31:25.079" v="154" actId="20577"/>
          <ac:spMkLst>
            <pc:docMk/>
            <pc:sldMk cId="560604842" sldId="303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8B266C2-1EA2-4AF1-AAC5-CD6031D1164A}" dt="2024-01-20T20:57:19.976" v="323" actId="2696"/>
        <pc:sldMkLst>
          <pc:docMk/>
          <pc:sldMk cId="3813014426" sldId="304"/>
        </pc:sldMkLst>
        <pc:spChg chg="mod">
          <ac:chgData name="Hua, Yiying" userId="aa6a9e03-c5b1-4834-9746-68923240f5ba" providerId="ADAL" clId="{68B266C2-1EA2-4AF1-AAC5-CD6031D1164A}" dt="2024-01-20T20:36:19.302" v="165" actId="12"/>
          <ac:spMkLst>
            <pc:docMk/>
            <pc:sldMk cId="3813014426" sldId="304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2.521" v="20" actId="2696"/>
        <pc:sldMkLst>
          <pc:docMk/>
          <pc:sldMk cId="4225703631" sldId="304"/>
        </pc:sldMkLst>
      </pc:sldChg>
      <pc:sldChg chg="modSp mod">
        <pc:chgData name="Hua, Yiying" userId="aa6a9e03-c5b1-4834-9746-68923240f5ba" providerId="ADAL" clId="{68B266C2-1EA2-4AF1-AAC5-CD6031D1164A}" dt="2024-01-26T03:58:19.224" v="868" actId="2711"/>
        <pc:sldMkLst>
          <pc:docMk/>
          <pc:sldMk cId="354855946" sldId="305"/>
        </pc:sldMkLst>
        <pc:spChg chg="mod">
          <ac:chgData name="Hua, Yiying" userId="aa6a9e03-c5b1-4834-9746-68923240f5ba" providerId="ADAL" clId="{68B266C2-1EA2-4AF1-AAC5-CD6031D1164A}" dt="2024-01-26T03:58:19.224" v="868" actId="2711"/>
          <ac:spMkLst>
            <pc:docMk/>
            <pc:sldMk cId="354855946" sldId="305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5.096" v="21" actId="2696"/>
        <pc:sldMkLst>
          <pc:docMk/>
          <pc:sldMk cId="1512849053" sldId="305"/>
        </pc:sldMkLst>
      </pc:sldChg>
      <pc:sldChg chg="del">
        <pc:chgData name="Hua, Yiying" userId="aa6a9e03-c5b1-4834-9746-68923240f5ba" providerId="ADAL" clId="{68B266C2-1EA2-4AF1-AAC5-CD6031D1164A}" dt="2024-01-20T19:34:47.063" v="22" actId="2696"/>
        <pc:sldMkLst>
          <pc:docMk/>
          <pc:sldMk cId="2581258590" sldId="306"/>
        </pc:sldMkLst>
      </pc:sldChg>
      <pc:sldChg chg="modSp mod">
        <pc:chgData name="Hua, Yiying" userId="aa6a9e03-c5b1-4834-9746-68923240f5ba" providerId="ADAL" clId="{68B266C2-1EA2-4AF1-AAC5-CD6031D1164A}" dt="2024-01-21T08:47:34.106" v="570" actId="6549"/>
        <pc:sldMkLst>
          <pc:docMk/>
          <pc:sldMk cId="3486129144" sldId="306"/>
        </pc:sldMkLst>
        <pc:spChg chg="mod">
          <ac:chgData name="Hua, Yiying" userId="aa6a9e03-c5b1-4834-9746-68923240f5ba" providerId="ADAL" clId="{68B266C2-1EA2-4AF1-AAC5-CD6031D1164A}" dt="2024-01-21T08:47:34.106" v="570" actId="6549"/>
          <ac:spMkLst>
            <pc:docMk/>
            <pc:sldMk cId="3486129144" sldId="306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9.749" v="23" actId="2696"/>
        <pc:sldMkLst>
          <pc:docMk/>
          <pc:sldMk cId="2392967888" sldId="307"/>
        </pc:sldMkLst>
      </pc:sldChg>
      <pc:sldChg chg="modSp mod">
        <pc:chgData name="Hua, Yiying" userId="aa6a9e03-c5b1-4834-9746-68923240f5ba" providerId="ADAL" clId="{68B266C2-1EA2-4AF1-AAC5-CD6031D1164A}" dt="2024-01-21T10:03:35.308" v="571" actId="6549"/>
        <pc:sldMkLst>
          <pc:docMk/>
          <pc:sldMk cId="2767326523" sldId="307"/>
        </pc:sldMkLst>
        <pc:spChg chg="mod">
          <ac:chgData name="Hua, Yiying" userId="aa6a9e03-c5b1-4834-9746-68923240f5ba" providerId="ADAL" clId="{68B266C2-1EA2-4AF1-AAC5-CD6031D1164A}" dt="2024-01-21T10:03:35.308" v="571" actId="6549"/>
          <ac:spMkLst>
            <pc:docMk/>
            <pc:sldMk cId="2767326523" sldId="307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8B266C2-1EA2-4AF1-AAC5-CD6031D1164A}" dt="2024-01-20T22:06:15.634" v="546" actId="2696"/>
        <pc:sldMkLst>
          <pc:docMk/>
          <pc:sldMk cId="3244445399" sldId="308"/>
        </pc:sldMkLst>
        <pc:spChg chg="mod">
          <ac:chgData name="Hua, Yiying" userId="aa6a9e03-c5b1-4834-9746-68923240f5ba" providerId="ADAL" clId="{68B266C2-1EA2-4AF1-AAC5-CD6031D1164A}" dt="2024-01-20T21:36:27.096" v="493"/>
          <ac:spMkLst>
            <pc:docMk/>
            <pc:sldMk cId="3244445399" sldId="308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8B266C2-1EA2-4AF1-AAC5-CD6031D1164A}" dt="2024-01-26T03:34:27.410" v="784" actId="255"/>
        <pc:sldMkLst>
          <pc:docMk/>
          <pc:sldMk cId="4103464049" sldId="308"/>
        </pc:sldMkLst>
        <pc:spChg chg="mod">
          <ac:chgData name="Hua, Yiying" userId="aa6a9e03-c5b1-4834-9746-68923240f5ba" providerId="ADAL" clId="{68B266C2-1EA2-4AF1-AAC5-CD6031D1164A}" dt="2024-01-26T03:34:27.410" v="784" actId="255"/>
          <ac:spMkLst>
            <pc:docMk/>
            <pc:sldMk cId="4103464049" sldId="308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8B266C2-1EA2-4AF1-AAC5-CD6031D1164A}" dt="2024-01-26T03:57:11.723" v="864" actId="113"/>
        <pc:sldMkLst>
          <pc:docMk/>
          <pc:sldMk cId="1404245539" sldId="309"/>
        </pc:sldMkLst>
        <pc:spChg chg="mod">
          <ac:chgData name="Hua, Yiying" userId="aa6a9e03-c5b1-4834-9746-68923240f5ba" providerId="ADAL" clId="{68B266C2-1EA2-4AF1-AAC5-CD6031D1164A}" dt="2024-01-26T03:57:11.723" v="864" actId="113"/>
          <ac:spMkLst>
            <pc:docMk/>
            <pc:sldMk cId="1404245539" sldId="309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8B266C2-1EA2-4AF1-AAC5-CD6031D1164A}" dt="2024-01-26T03:34:54.197" v="785" actId="2696"/>
        <pc:sldMkLst>
          <pc:docMk/>
          <pc:sldMk cId="1287391369" sldId="310"/>
        </pc:sldMkLst>
        <pc:spChg chg="mod">
          <ac:chgData name="Hua, Yiying" userId="aa6a9e03-c5b1-4834-9746-68923240f5ba" providerId="ADAL" clId="{68B266C2-1EA2-4AF1-AAC5-CD6031D1164A}" dt="2024-01-26T03:30:06.661" v="753"/>
          <ac:spMkLst>
            <pc:docMk/>
            <pc:sldMk cId="1287391369" sldId="310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r">
              <a:defRPr sz="1300"/>
            </a:lvl1pPr>
          </a:lstStyle>
          <a:p>
            <a:fld id="{68534EFF-A887-4675-B8ED-FE4746870BAC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19138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3" tIns="48332" rIns="96663" bIns="483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3" tIns="48332" rIns="96663" bIns="483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r">
              <a:defRPr sz="13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2.htm" TargetMode="External"/><Relationship Id="rId2" Type="http://schemas.openxmlformats.org/officeDocument/2006/relationships/hyperlink" Target="https://cnbible.com/1_timothy/1-1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4.htm" TargetMode="External"/><Relationship Id="rId2" Type="http://schemas.openxmlformats.org/officeDocument/2006/relationships/hyperlink" Target="https://cnbible.com/1_timothy/1-3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6.htm" TargetMode="External"/><Relationship Id="rId2" Type="http://schemas.openxmlformats.org/officeDocument/2006/relationships/hyperlink" Target="https://cnbible.com/1_timothy/1-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nbible.com/1_timothy/1-7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9.htm" TargetMode="External"/><Relationship Id="rId2" Type="http://schemas.openxmlformats.org/officeDocument/2006/relationships/hyperlink" Target="https://cnbible.com/1_timothy/1-8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nbible.com/1_timothy/1-11.htm" TargetMode="External"/><Relationship Id="rId4" Type="http://schemas.openxmlformats.org/officeDocument/2006/relationships/hyperlink" Target="https://cnbible.com/1_timothy/1-10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13.htm" TargetMode="External"/><Relationship Id="rId7" Type="http://schemas.openxmlformats.org/officeDocument/2006/relationships/hyperlink" Target="https://cnbible.com/1_timothy/1-17.htm" TargetMode="External"/><Relationship Id="rId2" Type="http://schemas.openxmlformats.org/officeDocument/2006/relationships/hyperlink" Target="https://cnbible.com/1_timothy/1-1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1_timothy/1-16.htm" TargetMode="External"/><Relationship Id="rId5" Type="http://schemas.openxmlformats.org/officeDocument/2006/relationships/hyperlink" Target="https://cnbible.com/1_timothy/1-15.htm" TargetMode="External"/><Relationship Id="rId4" Type="http://schemas.openxmlformats.org/officeDocument/2006/relationships/hyperlink" Target="https://cnbible.com/1_timothy/1-14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19.htm" TargetMode="External"/><Relationship Id="rId2" Type="http://schemas.openxmlformats.org/officeDocument/2006/relationships/hyperlink" Target="https://cnbible.com/1_timothy/1-18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nbible.com/1_timothy/1-2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提摩太前书第一章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新约主日学 </a:t>
            </a:r>
            <a:r>
              <a:rPr lang="en-US" altLang="zh-CN" dirty="0">
                <a:solidFill>
                  <a:schemeClr val="accent3"/>
                </a:solidFill>
              </a:rPr>
              <a:t>01/28/2024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0B7555-14B9-2CD8-0DDC-1956B2633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076" y="-152400"/>
            <a:ext cx="12251076" cy="739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66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38" y="1752600"/>
            <a:ext cx="9764625" cy="4724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神的工人的使命</a:t>
            </a:r>
            <a:endParaRPr lang="en-US" altLang="zh-CN" sz="24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latin typeface="+mn-ea"/>
              </a:rPr>
              <a:t>问安与关怀 </a:t>
            </a:r>
            <a:r>
              <a:rPr lang="en-US" altLang="zh-CN" sz="2200" dirty="0">
                <a:latin typeface="+mn-ea"/>
              </a:rPr>
              <a:t>- </a:t>
            </a:r>
            <a:r>
              <a:rPr lang="zh-CN" altLang="en-US" sz="2200" dirty="0">
                <a:latin typeface="+mn-ea"/>
              </a:rPr>
              <a:t>恩惠怜悯平安（</a:t>
            </a:r>
            <a:r>
              <a:rPr lang="en-US" altLang="zh-CN" sz="2200" dirty="0">
                <a:latin typeface="+mn-ea"/>
              </a:rPr>
              <a:t>1-2</a:t>
            </a:r>
            <a:r>
              <a:rPr lang="zh-CN" altLang="en-US" sz="2200" dirty="0">
                <a:latin typeface="+mn-ea"/>
              </a:rPr>
              <a:t>）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latin typeface="+mn-ea"/>
              </a:rPr>
              <a:t>维护真道 </a:t>
            </a:r>
            <a:r>
              <a:rPr lang="en-US" altLang="zh-CN" sz="2200" dirty="0">
                <a:latin typeface="+mn-ea"/>
              </a:rPr>
              <a:t>- </a:t>
            </a:r>
            <a:r>
              <a:rPr lang="zh-CN" altLang="en-US" sz="2200" dirty="0">
                <a:latin typeface="+mn-ea"/>
              </a:rPr>
              <a:t>抵制异端（</a:t>
            </a:r>
            <a:r>
              <a:rPr lang="en-US" altLang="zh-CN" sz="2200" dirty="0">
                <a:latin typeface="+mn-ea"/>
              </a:rPr>
              <a:t>3-11</a:t>
            </a:r>
            <a:r>
              <a:rPr lang="zh-CN" altLang="en-US" sz="2200" dirty="0">
                <a:latin typeface="+mn-ea"/>
              </a:rPr>
              <a:t>）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latin typeface="+mn-ea"/>
              </a:rPr>
              <a:t>纪念神恩 </a:t>
            </a:r>
            <a:r>
              <a:rPr lang="en-US" altLang="zh-CN" sz="2200" dirty="0">
                <a:latin typeface="+mn-ea"/>
              </a:rPr>
              <a:t>- </a:t>
            </a:r>
            <a:r>
              <a:rPr lang="zh-CN" altLang="en-US" sz="2200" dirty="0">
                <a:latin typeface="+mn-ea"/>
              </a:rPr>
              <a:t>忠心服侍（</a:t>
            </a:r>
            <a:r>
              <a:rPr lang="en-US" altLang="zh-CN" sz="2200" dirty="0">
                <a:latin typeface="+mn-ea"/>
              </a:rPr>
              <a:t>12-17</a:t>
            </a:r>
            <a:r>
              <a:rPr lang="zh-CN" altLang="en-US" sz="2200" dirty="0">
                <a:latin typeface="+mn-ea"/>
              </a:rPr>
              <a:t>）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latin typeface="+mn-ea"/>
              </a:rPr>
              <a:t>忠于使命 </a:t>
            </a:r>
            <a:r>
              <a:rPr lang="en-US" altLang="zh-CN" sz="2200" dirty="0">
                <a:latin typeface="+mn-ea"/>
              </a:rPr>
              <a:t>- </a:t>
            </a:r>
            <a:r>
              <a:rPr lang="zh-CN" altLang="en-US" sz="2200" dirty="0">
                <a:latin typeface="+mn-ea"/>
              </a:rPr>
              <a:t>打美好仗（</a:t>
            </a:r>
            <a:r>
              <a:rPr lang="en-US" altLang="zh-CN" sz="2200" dirty="0">
                <a:latin typeface="+mn-ea"/>
              </a:rPr>
              <a:t>18-20</a:t>
            </a:r>
            <a:r>
              <a:rPr lang="zh-CN" altLang="en-US" sz="2200" dirty="0">
                <a:latin typeface="+mn-ea"/>
              </a:rPr>
              <a:t>）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C17C74-3DDA-4BE0-88AE-3A90DDEBDA1C}"/>
              </a:ext>
            </a:extLst>
          </p:cNvPr>
          <p:cNvSpPr txBox="1"/>
          <p:nvPr/>
        </p:nvSpPr>
        <p:spPr>
          <a:xfrm>
            <a:off x="567771" y="838200"/>
            <a:ext cx="7848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提摩太前书第一章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320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118110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问安与关怀 </a:t>
            </a:r>
            <a:endParaRPr lang="en-US" altLang="zh-CN" sz="2200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+mn-ea"/>
                <a:hlinkClick r:id="rId2"/>
              </a:rPr>
              <a:t>1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+mn-ea"/>
              </a:rPr>
              <a:t>奉我们救主神和我们的盼望基督耶稣之命，做基督耶稣使徒的保罗，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+mn-ea"/>
                <a:hlinkClick r:id="rId3"/>
              </a:rPr>
              <a:t>2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+mn-ea"/>
              </a:rPr>
              <a:t>写信给那因信主做我真儿子的提摩太。愿恩惠、怜悯、平安从父神和我们主基督耶稣归于你！</a:t>
            </a:r>
            <a:endParaRPr lang="en-US" altLang="zh-CN" sz="2000" b="0" i="0" dirty="0">
              <a:solidFill>
                <a:srgbClr val="001320"/>
              </a:solidFill>
              <a:effectLst/>
              <a:latin typeface="+mn-ea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+mn-ea"/>
              </a:rPr>
              <a:t>关怀的</a:t>
            </a:r>
            <a:r>
              <a:rPr lang="zh-CN" altLang="en-US" sz="1800" b="1" dirty="0">
                <a:solidFill>
                  <a:srgbClr val="001320"/>
                </a:solidFill>
                <a:latin typeface="+mn-ea"/>
              </a:rPr>
              <a:t>源头： 救主神和主基督耶稣</a:t>
            </a:r>
            <a:endParaRPr lang="zh-CN" altLang="en-US" sz="1800" b="1" i="0" dirty="0">
              <a:solidFill>
                <a:srgbClr val="001320"/>
              </a:solidFill>
              <a:effectLst/>
              <a:latin typeface="+mn-ea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+mn-ea"/>
              </a:rPr>
              <a:t>关怀的动机：奉主耶稣之命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+mn-ea"/>
              </a:rPr>
              <a:t>关怀的对像：真儿子提摩太</a:t>
            </a:r>
            <a:endParaRPr lang="en-US" altLang="zh-CN" sz="1800" b="1" i="0" dirty="0">
              <a:solidFill>
                <a:srgbClr val="001320"/>
              </a:solidFill>
              <a:effectLst/>
              <a:latin typeface="+mn-ea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+mn-ea"/>
              </a:rPr>
              <a:t>关怀的内容：</a:t>
            </a:r>
            <a:endParaRPr lang="en-US" altLang="zh-CN" sz="1800" b="1" i="0" dirty="0">
              <a:solidFill>
                <a:srgbClr val="001320"/>
              </a:solidFill>
              <a:effectLst/>
              <a:latin typeface="+mn-ea"/>
            </a:endParaRPr>
          </a:p>
          <a:p>
            <a:pPr marL="65151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恩惠 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—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是神向不配的人白白的赐予。</a:t>
            </a:r>
          </a:p>
          <a:p>
            <a:pPr marL="65151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怜悯 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—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描述神与人立约的慈爱。</a:t>
            </a:r>
          </a:p>
          <a:p>
            <a:pPr marL="65151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平安 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—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与神同在而享受心中的平安。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怜悯乃是恩惠的根源，而平安则来自恩惠。怜悯不但是恩惠和平安的开端，也是继续蒙受恩惠和平安的因素。</a:t>
            </a:r>
            <a:endParaRPr lang="en-US" altLang="zh-CN" sz="1600" b="0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2067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118110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维护真道 </a:t>
            </a:r>
            <a:r>
              <a:rPr lang="en-US" altLang="zh-CN" sz="2200" b="1" i="0" dirty="0">
                <a:solidFill>
                  <a:srgbClr val="0070C0"/>
                </a:solidFill>
                <a:effectLst/>
                <a:latin typeface="Trebuchet"/>
              </a:rPr>
              <a:t>- </a:t>
            </a: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抵制异端</a:t>
            </a:r>
            <a:endParaRPr lang="en-US" altLang="zh-CN" sz="2200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3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我往马其顿去的时候，曾劝你仍住在以弗所，好嘱咐那几个人不可传异教，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4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也不可听从荒渺无凭的话语和无穷的家谱；这等事只生辩论，并不发明神在信上所立的章程。 </a:t>
            </a:r>
            <a:endParaRPr lang="en-US" altLang="zh-CN" sz="2000" b="0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+mn-ea"/>
              </a:rPr>
              <a:t>异端的特点之一， 善于辩论，但不能发明章程 </a:t>
            </a:r>
            <a:endParaRPr lang="en-US" altLang="zh-CN" sz="1800" b="1" i="0" dirty="0">
              <a:solidFill>
                <a:srgbClr val="001320"/>
              </a:solidFill>
              <a:effectLst/>
              <a:latin typeface="+mn-ea"/>
            </a:endParaRPr>
          </a:p>
          <a:p>
            <a:pPr marL="98298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“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并不发明神在信上所立的章程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”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- r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ather than advancing God’s work, which is by faith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98298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“发明”原文无此字，是翻译时加上去的，意指帮助人了解</a:t>
            </a:r>
          </a:p>
          <a:p>
            <a:pPr marL="98298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“章程”指在神的家中以信仰为领域的运作和安排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加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1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:9】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我们先前说过，现在我再说：如果有人向你们传讲的福音，与你们先前所领受的不同，他就该受诅咒。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太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15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:1-9】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那时，有法利赛人和文士从耶路撒冷来见耶稣，说：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“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你的门徒为什么犯古人的遗传呢？因为吃饭的时候，他们不洗手。” 耶稣回答说：“你们为什么因着你们的遗传犯　神的诫命呢？ 神说：‘当孝敬父母’；又说：‘咒骂父母的，必治死他。’ 你们倒说：‘无论何人对父母说：我所当奉给你的已经作了供献， 他就可以不孝敬父母。’这就是你们藉着遗传，废了神的诫命。 假冒为善的人哪，以赛亚指着你们说的预言是不错的。他说：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‘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这百姓用嘴唇尊敬我，心却远离我；他们将人的吩咐当作道理教导人，所以拜我也是枉然。’”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485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118110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维护真道 </a:t>
            </a:r>
            <a:r>
              <a:rPr lang="en-US" altLang="zh-CN" sz="2200" b="1" i="0" dirty="0">
                <a:solidFill>
                  <a:srgbClr val="0070C0"/>
                </a:solidFill>
                <a:effectLst/>
                <a:latin typeface="Trebuchet"/>
              </a:rPr>
              <a:t>- </a:t>
            </a: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抵制异端</a:t>
            </a:r>
            <a:endParaRPr lang="en-US" altLang="zh-CN" sz="2200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5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但命令的总归就是爱，这爱是从清洁的心和无亏的良心、无伪的信心生出来的。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6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有人偏离这些，反去讲虚浮的话，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7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想要做教法师，却不明白自己所讲说的、所论定的。</a:t>
            </a:r>
            <a:endParaRPr lang="en-US" altLang="zh-CN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Trebuchet"/>
              </a:rPr>
              <a:t>异端的特点之二， 善于讲说虚浮的话，但不能明白所论定的是什么</a:t>
            </a:r>
            <a:endParaRPr lang="en-US" altLang="zh-CN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太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5:8】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清心的人有福了！因为他们必得见神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约壹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3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:21】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亲爱的，我们的心若不责备我们，在神面前就可以坦然无惧了。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彼前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3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:21】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这水所表明的洗礼，现在藉着耶稣基督复活也拯救你们；这洗礼本不在乎除掉肉体的污秽，只求在神面前有无亏的良心。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来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12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:2】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仰望我们信心的创始成终者耶稣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加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5:6】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原来在基督耶稣里，受割礼不受割礼全无功效，惟独使人生发仁爱的信心才有功效。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弗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4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:14】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使我们不再作小孩子，中了人的诡计和欺骗的法术，被一切异教之风摇动，飘来飘去，就随从各样的异端； 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太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15:14】</a:t>
            </a:r>
            <a:r>
              <a:rPr lang="zh-CN" altLang="en-US" sz="1600" dirty="0">
                <a:solidFill>
                  <a:srgbClr val="001320"/>
                </a:solidFill>
                <a:latin typeface="+mn-ea"/>
              </a:rPr>
              <a:t>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他们是瞎眼领路的；若是瞎子领瞎子，两个人都要掉在坑里。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612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118110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维护真道 </a:t>
            </a:r>
            <a:r>
              <a:rPr lang="en-US" altLang="zh-CN" sz="2200" b="1" i="0" dirty="0">
                <a:solidFill>
                  <a:srgbClr val="0070C0"/>
                </a:solidFill>
                <a:effectLst/>
                <a:latin typeface="Trebuchet"/>
              </a:rPr>
              <a:t>- </a:t>
            </a: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抵制异端 </a:t>
            </a:r>
            <a:endParaRPr lang="en-US" altLang="zh-CN" sz="2200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8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我们知道律法原是好的，只要人用得合宜。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9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因为律法不是为义人设立的，乃是为不法和不服的，不虔诚和犯罪的，不圣洁和恋世俗的，弑父母和杀人的，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10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行淫和亲男色的，抢人口和说谎话的，并起假誓的，或是为别样敌正道的事设立的。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11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这是照着可称颂之神交托我荣耀福音说的。</a:t>
            </a:r>
            <a:endParaRPr lang="en-US" altLang="zh-CN" sz="2000" b="0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Trebuchet"/>
              </a:rPr>
              <a:t>异端的特点之三，善于说法，但不愿接受约束</a:t>
            </a:r>
            <a:endParaRPr lang="en-US" altLang="zh-CN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加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3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:24】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这样，律法是我们的启蒙教师，直到基督来了，好使我们因信称义。</a:t>
            </a:r>
            <a:endParaRPr lang="en-US" altLang="zh-CN" sz="1600" b="1" dirty="0">
              <a:solidFill>
                <a:srgbClr val="001320"/>
              </a:solidFill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林后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5:21】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神使那无罪的，替我们成为罪，好使我们在他里面成为神的义。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加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5:1】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基督释放了我们，叫我们得以自由。所以要站立得稳，不要再被奴仆的轭挟制。</a:t>
            </a:r>
            <a:endParaRPr lang="zh-CN" altLang="en-US" sz="1600" b="1" i="0" dirty="0">
              <a:solidFill>
                <a:srgbClr val="001320"/>
              </a:solidFill>
              <a:effectLst/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来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1:3】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他是神荣耀所发的光辉，是神本体的真像</a:t>
            </a:r>
            <a:endParaRPr lang="en-US" altLang="zh-CN" sz="1600" b="1" dirty="0">
              <a:solidFill>
                <a:srgbClr val="001320"/>
              </a:solidFill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弗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1:18】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照亮你们心中的眼睛，使你们知道他呼召你们来得的指望是什么，他在圣徒中所得荣耀的基业是何等丰盛</a:t>
            </a:r>
            <a:endParaRPr lang="en-US" altLang="zh-CN" sz="1600" b="1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732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11734800" cy="60960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b="1" i="0" dirty="0">
                <a:solidFill>
                  <a:srgbClr val="0070C0"/>
                </a:solidFill>
                <a:effectLst/>
                <a:latin typeface="+mn-ea"/>
              </a:rPr>
              <a:t>纪念神恩 </a:t>
            </a:r>
            <a:r>
              <a:rPr lang="en-US" altLang="zh-CN" sz="2400" b="1" i="0" dirty="0">
                <a:solidFill>
                  <a:srgbClr val="0070C0"/>
                </a:solidFill>
                <a:effectLst/>
                <a:latin typeface="+mn-ea"/>
              </a:rPr>
              <a:t>- </a:t>
            </a:r>
            <a:r>
              <a:rPr lang="zh-CN" altLang="en-US" sz="2400" b="1" i="0" dirty="0">
                <a:solidFill>
                  <a:srgbClr val="0070C0"/>
                </a:solidFill>
                <a:effectLst/>
                <a:latin typeface="+mn-ea"/>
              </a:rPr>
              <a:t>忠心服侍 </a:t>
            </a:r>
            <a:endParaRPr lang="en-US" altLang="zh-CN" sz="2400" b="1" i="0" dirty="0">
              <a:solidFill>
                <a:srgbClr val="0070C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200" b="0" i="0" u="none" strike="noStrike" dirty="0">
                <a:solidFill>
                  <a:srgbClr val="0092F2"/>
                </a:solidFill>
                <a:effectLst/>
                <a:latin typeface="+mn-ea"/>
                <a:hlinkClick r:id="rId2"/>
              </a:rPr>
              <a:t>12 </a:t>
            </a:r>
            <a:r>
              <a:rPr lang="zh-CN" altLang="en-US" sz="2200" b="0" i="0" dirty="0">
                <a:solidFill>
                  <a:srgbClr val="001320"/>
                </a:solidFill>
                <a:effectLst/>
                <a:latin typeface="+mn-ea"/>
              </a:rPr>
              <a:t>我感谢那给我力量的我们主基督耶稣，因他以我有忠心，派我服侍他。 </a:t>
            </a:r>
            <a:r>
              <a:rPr lang="en-US" altLang="zh-CN" sz="2200" b="0" i="0" u="none" strike="noStrike" dirty="0">
                <a:solidFill>
                  <a:srgbClr val="0092F2"/>
                </a:solidFill>
                <a:effectLst/>
                <a:latin typeface="+mn-ea"/>
                <a:hlinkClick r:id="rId3"/>
              </a:rPr>
              <a:t>13 </a:t>
            </a:r>
            <a:r>
              <a:rPr lang="zh-CN" altLang="en-US" sz="2200" b="0" i="0" dirty="0">
                <a:solidFill>
                  <a:srgbClr val="001320"/>
                </a:solidFill>
                <a:effectLst/>
                <a:latin typeface="+mn-ea"/>
              </a:rPr>
              <a:t>我从前是亵渎神的、逼迫人的、侮慢人的，然而我还蒙了怜悯，因我是不信、不明白的时候而做的。 </a:t>
            </a:r>
            <a:r>
              <a:rPr lang="en-US" altLang="zh-CN" sz="2200" b="0" i="0" u="none" strike="noStrike" dirty="0">
                <a:solidFill>
                  <a:srgbClr val="0092F2"/>
                </a:solidFill>
                <a:effectLst/>
                <a:latin typeface="+mn-ea"/>
                <a:hlinkClick r:id="rId4"/>
              </a:rPr>
              <a:t>14 </a:t>
            </a:r>
            <a:r>
              <a:rPr lang="zh-CN" altLang="en-US" sz="2200" b="0" i="0" dirty="0">
                <a:solidFill>
                  <a:srgbClr val="001320"/>
                </a:solidFill>
                <a:effectLst/>
                <a:latin typeface="+mn-ea"/>
              </a:rPr>
              <a:t>并且我主的恩是格外丰盛，使我在基督耶稣里有信心和爱心。 </a:t>
            </a:r>
            <a:r>
              <a:rPr lang="en-US" altLang="zh-CN" sz="2200" b="0" i="0" u="none" strike="noStrike" dirty="0">
                <a:solidFill>
                  <a:srgbClr val="0092F2"/>
                </a:solidFill>
                <a:effectLst/>
                <a:latin typeface="+mn-ea"/>
                <a:hlinkClick r:id="rId5"/>
              </a:rPr>
              <a:t>15 </a:t>
            </a:r>
            <a:r>
              <a:rPr lang="zh-CN" altLang="en-US" sz="2200" b="0" i="0" dirty="0">
                <a:solidFill>
                  <a:srgbClr val="001320"/>
                </a:solidFill>
                <a:effectLst/>
                <a:latin typeface="+mn-ea"/>
              </a:rPr>
              <a:t>“基督耶稣降世，为要拯救罪人。”这话是可信的，是十分可佩服的。在罪人中我是个罪魁！ </a:t>
            </a:r>
            <a:r>
              <a:rPr lang="en-US" altLang="zh-CN" sz="2200" b="0" i="0" u="none" strike="noStrike" dirty="0">
                <a:solidFill>
                  <a:srgbClr val="0092F2"/>
                </a:solidFill>
                <a:effectLst/>
                <a:latin typeface="+mn-ea"/>
                <a:hlinkClick r:id="rId6"/>
              </a:rPr>
              <a:t>16 </a:t>
            </a:r>
            <a:r>
              <a:rPr lang="zh-CN" altLang="en-US" sz="2200" b="0" i="0" dirty="0">
                <a:solidFill>
                  <a:srgbClr val="001320"/>
                </a:solidFill>
                <a:effectLst/>
                <a:latin typeface="+mn-ea"/>
              </a:rPr>
              <a:t>然而我蒙了怜悯，是因耶稣基督要在我这罪魁身上显明他一切的忍耐，给后来信他得永生的人做榜样。 </a:t>
            </a:r>
            <a:r>
              <a:rPr lang="en-US" altLang="zh-CN" sz="2200" b="0" i="0" u="none" strike="noStrike" dirty="0">
                <a:solidFill>
                  <a:srgbClr val="0092F2"/>
                </a:solidFill>
                <a:effectLst/>
                <a:latin typeface="+mn-ea"/>
                <a:hlinkClick r:id="rId7"/>
              </a:rPr>
              <a:t>17 </a:t>
            </a:r>
            <a:r>
              <a:rPr lang="zh-CN" altLang="en-US" sz="2200" b="0" i="0" dirty="0">
                <a:solidFill>
                  <a:srgbClr val="001320"/>
                </a:solidFill>
                <a:effectLst/>
                <a:latin typeface="+mn-ea"/>
              </a:rPr>
              <a:t>但愿尊贵、荣耀归于那不能朽坏、不能看见、永世的君王</a:t>
            </a:r>
            <a:r>
              <a:rPr lang="en-US" altLang="zh-CN" sz="2200" b="0" i="0" dirty="0">
                <a:solidFill>
                  <a:srgbClr val="001320"/>
                </a:solidFill>
                <a:effectLst/>
                <a:latin typeface="+mn-ea"/>
              </a:rPr>
              <a:t>——</a:t>
            </a:r>
            <a:r>
              <a:rPr lang="zh-CN" altLang="en-US" sz="2200" b="0" i="0" dirty="0">
                <a:solidFill>
                  <a:srgbClr val="001320"/>
                </a:solidFill>
                <a:effectLst/>
                <a:latin typeface="+mn-ea"/>
              </a:rPr>
              <a:t>独一的神，直到永永远远！阿门。</a:t>
            </a:r>
            <a:endParaRPr lang="en-US" altLang="zh-CN" sz="2200" b="0" i="0" dirty="0">
              <a:solidFill>
                <a:srgbClr val="001320"/>
              </a:solidFill>
              <a:effectLst/>
              <a:latin typeface="+mn-ea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200" b="1" i="0" dirty="0">
                <a:solidFill>
                  <a:srgbClr val="001320"/>
                </a:solidFill>
                <a:effectLst/>
                <a:latin typeface="+mn-ea"/>
              </a:rPr>
              <a:t>忠心服侍主的力量</a:t>
            </a:r>
            <a:endParaRPr lang="en-US" altLang="zh-CN" sz="2200" b="1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诗</a:t>
            </a: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18:32】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唯有那以力量束我的腰，使我行为完全的，他是神。</a:t>
            </a:r>
            <a:endParaRPr lang="en-US" altLang="zh-CN" sz="2200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弗</a:t>
            </a:r>
            <a:r>
              <a:rPr lang="en-US" altLang="zh-CN" sz="2200" dirty="0">
                <a:solidFill>
                  <a:srgbClr val="001320"/>
                </a:solidFill>
                <a:latin typeface="+mn-ea"/>
              </a:rPr>
              <a:t>6</a:t>
            </a: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:6】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不要只在眼前事奉，像是讨人喜欢的；要像基督的仆人，从心裏遵行神的旨意；</a:t>
            </a:r>
            <a:endParaRPr lang="zh-CN" altLang="en-US" sz="2200" b="1" i="0" dirty="0">
              <a:solidFill>
                <a:srgbClr val="001320"/>
              </a:solidFill>
              <a:effectLst/>
              <a:latin typeface="+mn-ea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200" b="1" i="0" dirty="0">
                <a:solidFill>
                  <a:srgbClr val="001320"/>
                </a:solidFill>
                <a:effectLst/>
                <a:latin typeface="+mn-ea"/>
              </a:rPr>
              <a:t>主丰盛的恩典</a:t>
            </a:r>
            <a:endParaRPr lang="en-US" altLang="zh-CN" sz="2200" b="1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罗</a:t>
            </a: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2:4】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 还是你藐视祂丰富的恩慈、宽容、忍耐，不晓得祂的恩慈是领你悔改呢？</a:t>
            </a:r>
            <a:endParaRPr lang="en-US" altLang="zh-CN" sz="2200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约</a:t>
            </a:r>
            <a:r>
              <a:rPr lang="en-US" altLang="zh-CN" sz="2200" dirty="0">
                <a:solidFill>
                  <a:srgbClr val="001320"/>
                </a:solidFill>
                <a:latin typeface="+mn-ea"/>
              </a:rPr>
              <a:t>1</a:t>
            </a: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:12】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凡接待他的， 就是信他名的人， 他就赐他们权柄， 作神的儿女</a:t>
            </a:r>
            <a:endParaRPr lang="en-US" altLang="zh-CN" sz="2200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约</a:t>
            </a:r>
            <a:r>
              <a:rPr lang="en-US" altLang="zh-CN" sz="2200" dirty="0">
                <a:solidFill>
                  <a:srgbClr val="001320"/>
                </a:solidFill>
                <a:latin typeface="+mn-ea"/>
              </a:rPr>
              <a:t>13</a:t>
            </a:r>
            <a:r>
              <a:rPr lang="en-US" altLang="zh-CN" sz="2200" i="0" dirty="0">
                <a:solidFill>
                  <a:srgbClr val="001320"/>
                </a:solidFill>
                <a:effectLst/>
                <a:latin typeface="+mn-ea"/>
              </a:rPr>
              <a:t>:35】</a:t>
            </a:r>
            <a:r>
              <a:rPr lang="zh-CN" altLang="en-US" sz="2200" i="0" dirty="0">
                <a:solidFill>
                  <a:srgbClr val="001320"/>
                </a:solidFill>
                <a:effectLst/>
                <a:latin typeface="+mn-ea"/>
              </a:rPr>
              <a:t>你们若有彼此相爱的心， 众人因此就认出你们是我的门徒了。</a:t>
            </a:r>
            <a:endParaRPr lang="en-US" altLang="zh-CN" sz="2200" i="0" dirty="0">
              <a:solidFill>
                <a:srgbClr val="001320"/>
              </a:solidFill>
              <a:effectLst/>
              <a:latin typeface="+mn-ea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200" b="1" i="0" dirty="0">
                <a:solidFill>
                  <a:srgbClr val="001320"/>
                </a:solidFill>
                <a:effectLst/>
                <a:latin typeface="+mn-ea"/>
              </a:rPr>
              <a:t>保罗的见证</a:t>
            </a:r>
            <a:endParaRPr lang="en-US" altLang="zh-CN" sz="2200" b="1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endParaRPr lang="en-US" altLang="zh-CN" sz="18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endParaRPr lang="en-US" altLang="zh-CN" sz="1400" b="1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3464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11811000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忠于使命 </a:t>
            </a:r>
            <a:r>
              <a:rPr lang="en-US" altLang="zh-CN" sz="2200" b="1" i="0" dirty="0">
                <a:solidFill>
                  <a:srgbClr val="0070C0"/>
                </a:solidFill>
                <a:effectLst/>
                <a:latin typeface="Trebuchet"/>
              </a:rPr>
              <a:t>- </a:t>
            </a: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打美好仗</a:t>
            </a:r>
            <a:endParaRPr lang="en-US" altLang="zh-CN" sz="2200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+mn-ea"/>
                <a:hlinkClick r:id="rId2"/>
              </a:rPr>
              <a:t>18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+mn-ea"/>
              </a:rPr>
              <a:t>我儿提摩太啊，我照从前指着你的预言，将这命令交托你，叫你因此可以打那美好的仗，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+mn-ea"/>
                <a:hlinkClick r:id="rId3"/>
              </a:rPr>
              <a:t>19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+mn-ea"/>
              </a:rPr>
              <a:t>常存信心和无亏的良心。有人丢弃良心，就在真道上如同船破坏了一般。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+mn-ea"/>
                <a:hlinkClick r:id="rId4"/>
              </a:rPr>
              <a:t>20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+mn-ea"/>
              </a:rPr>
              <a:t>其中有许米乃和亚历山大，我已经把他们交给撒旦，使他们受责罚就不再谤讟了。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（</a:t>
            </a:r>
            <a:r>
              <a:rPr lang="en-US" altLang="zh-CN" sz="1800" i="0" dirty="0" err="1">
                <a:solidFill>
                  <a:srgbClr val="001320"/>
                </a:solidFill>
                <a:effectLst/>
                <a:latin typeface="+mn-ea"/>
              </a:rPr>
              <a:t>bàng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 </a:t>
            </a:r>
            <a:r>
              <a:rPr lang="en-US" altLang="zh-CN" sz="1800" i="0" dirty="0" err="1">
                <a:solidFill>
                  <a:srgbClr val="001320"/>
                </a:solidFill>
                <a:effectLst/>
                <a:latin typeface="+mn-ea"/>
              </a:rPr>
              <a:t>dú</a:t>
            </a:r>
            <a:r>
              <a:rPr lang="en-US" altLang="zh-CN" sz="1800" dirty="0">
                <a:solidFill>
                  <a:srgbClr val="001320"/>
                </a:solidFill>
                <a:latin typeface="+mn-ea"/>
              </a:rPr>
              <a:t> 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怨恨毁谤）</a:t>
            </a:r>
            <a:endParaRPr lang="en-US" altLang="zh-CN" sz="1800" i="0" dirty="0">
              <a:solidFill>
                <a:srgbClr val="001320"/>
              </a:solidFill>
              <a:effectLst/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700" b="1" i="0" dirty="0">
                <a:solidFill>
                  <a:srgbClr val="001320"/>
                </a:solidFill>
                <a:effectLst/>
                <a:latin typeface="+mn-ea"/>
              </a:rPr>
              <a:t>打美好仗的原因：接受命令</a:t>
            </a:r>
          </a:p>
          <a:p>
            <a:pPr>
              <a:lnSpc>
                <a:spcPct val="150000"/>
              </a:lnSpc>
            </a:pPr>
            <a:r>
              <a:rPr lang="zh-CN" altLang="en-US" sz="1700" b="1" i="0" dirty="0">
                <a:solidFill>
                  <a:srgbClr val="001320"/>
                </a:solidFill>
                <a:effectLst/>
                <a:latin typeface="+mn-ea"/>
              </a:rPr>
              <a:t>打美好仗的心志：信心良心</a:t>
            </a:r>
            <a:endParaRPr lang="en-US" altLang="zh-CN" sz="1700" b="1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希</a:t>
            </a:r>
            <a:r>
              <a:rPr lang="en-US" altLang="zh-CN" sz="1700" dirty="0">
                <a:solidFill>
                  <a:srgbClr val="001320"/>
                </a:solidFill>
                <a:latin typeface="+mn-ea"/>
              </a:rPr>
              <a:t>11</a:t>
            </a: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:6】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 人非有信就不能得神的喜悦。因为到神面前来的人，必须信有神，且信他赏赐那寻求他的人。</a:t>
            </a:r>
          </a:p>
          <a:p>
            <a:pPr>
              <a:lnSpc>
                <a:spcPct val="150000"/>
              </a:lnSpc>
            </a:pPr>
            <a:r>
              <a:rPr lang="zh-CN" altLang="en-US" sz="1700" b="1" i="0" dirty="0">
                <a:solidFill>
                  <a:srgbClr val="001320"/>
                </a:solidFill>
                <a:effectLst/>
                <a:latin typeface="+mn-ea"/>
              </a:rPr>
              <a:t>打美好仗的结果：战胜恶者</a:t>
            </a:r>
            <a:endParaRPr lang="en-US" altLang="zh-CN" sz="1700" b="1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提后</a:t>
            </a: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2:17-18】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 他们的话如同毒疮，越烂越大；其中有许米乃和腓理徒。他们偏离了真道，说复活的事已过，就败坏好些人的信心。</a:t>
            </a:r>
            <a:endParaRPr lang="en-US" altLang="zh-CN" sz="1700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太十八</a:t>
            </a: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17】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若是不听他们，就告诉教会；若是不听教会，就看他像外邦人和税吏一样。</a:t>
            </a:r>
            <a:endParaRPr lang="en-US" altLang="zh-CN" sz="1700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约壹</a:t>
            </a: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5:19】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我们知道， 我们是属神的， 全世界都卧在那恶者手下。</a:t>
            </a:r>
            <a:endParaRPr lang="en-US" altLang="zh-CN" sz="1700" i="0" dirty="0">
              <a:solidFill>
                <a:srgbClr val="001320"/>
              </a:solidFill>
              <a:effectLst/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林前</a:t>
            </a: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5:5】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教会容忍淫乱的事</a:t>
            </a:r>
            <a:r>
              <a:rPr lang="en-US" altLang="zh-CN" sz="1700" i="0" dirty="0">
                <a:solidFill>
                  <a:srgbClr val="001320"/>
                </a:solidFill>
                <a:effectLst/>
                <a:latin typeface="+mn-ea"/>
              </a:rPr>
              <a:t>- </a:t>
            </a:r>
            <a:r>
              <a:rPr lang="zh-CN" altLang="en-US" sz="1700" i="0" dirty="0">
                <a:solidFill>
                  <a:srgbClr val="001320"/>
                </a:solidFill>
                <a:effectLst/>
                <a:latin typeface="+mn-ea"/>
              </a:rPr>
              <a:t>风闻在你们中间有淫乱的事 。。。你们还是自高自大，并不哀痛，把行这事的人从你们中间赶出去！</a:t>
            </a:r>
            <a:endParaRPr lang="en-US" altLang="zh-CN" sz="1700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4245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8886</TotalTime>
  <Words>2283</Words>
  <Application>Microsoft Office PowerPoint</Application>
  <PresentationFormat>Widescreen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KaiTi</vt:lpstr>
      <vt:lpstr>宋体</vt:lpstr>
      <vt:lpstr>Trebuchet</vt:lpstr>
      <vt:lpstr>Arial</vt:lpstr>
      <vt:lpstr>Calibri</vt:lpstr>
      <vt:lpstr>Constantia</vt:lpstr>
      <vt:lpstr>Wingdings</vt:lpstr>
      <vt:lpstr>Wingdings 2</vt:lpstr>
      <vt:lpstr>Flow</vt:lpstr>
      <vt:lpstr>提摩太前书第一章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122</cp:revision>
  <cp:lastPrinted>2023-11-05T15:20:02Z</cp:lastPrinted>
  <dcterms:created xsi:type="dcterms:W3CDTF">2006-08-16T00:00:00Z</dcterms:created>
  <dcterms:modified xsi:type="dcterms:W3CDTF">2024-01-26T03:58:26Z</dcterms:modified>
</cp:coreProperties>
</file>