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5" r:id="rId2"/>
    <p:sldMasterId id="2147483677" r:id="rId3"/>
  </p:sldMasterIdLst>
  <p:sldIdLst>
    <p:sldId id="256" r:id="rId4"/>
    <p:sldId id="264" r:id="rId5"/>
    <p:sldId id="267" r:id="rId6"/>
    <p:sldId id="268" r:id="rId7"/>
    <p:sldId id="278" r:id="rId8"/>
    <p:sldId id="284" r:id="rId9"/>
    <p:sldId id="283" r:id="rId10"/>
    <p:sldId id="282" r:id="rId11"/>
    <p:sldId id="285" r:id="rId12"/>
    <p:sldId id="286" r:id="rId13"/>
    <p:sldId id="281" r:id="rId14"/>
    <p:sldId id="280" r:id="rId15"/>
    <p:sldId id="273" r:id="rId16"/>
    <p:sldId id="27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F29F99-89F5-93D8-AAD4-ABE8C3FBA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FF4A4E3-E2C6-B350-72B0-41BCBCD64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A32167-61A6-AA39-22C5-DB3B8E3E6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F85A99-E689-64E5-382A-844D11D1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DAEC7D-DCD3-B725-00B9-23E8AE168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9860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5A4358-43B5-72E0-A49B-3EF157093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629F25-810B-828F-9D0B-6FB2AAD22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B43ACF-63EC-F9B4-9684-EA85C9359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A0DA942-DD1E-326B-38E4-A06C15A49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6A1FFE-B41C-2F81-5402-C61FDD61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0880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21679D-A3A7-4A69-0414-E654B03B8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EEE9FDD-2AC7-0BBE-7685-3D4856333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429A77-393F-4464-29E4-28D0FD2E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044C451-503B-7D01-DD77-2328876EB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B350C3A-E6D7-D88B-9CD2-20FB66932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60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C3F85E-ACC7-C8BC-3978-C3EE2D3E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6692BD-50E3-F107-0F46-F492A94CC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036878C-D1FE-2449-7091-5E00BA4DB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2ABC26D-934A-4CC3-92F2-2F8BB6983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7DEBEBB-6F26-7631-9D6F-3C6EEA76F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FDEBCC0-F0C5-9512-3D48-9A9119406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4598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D8C649-AB3F-9694-D6AE-B93343866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0696CC1-3894-ED51-3CC8-261F4A26E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5764CF7-A150-D400-7BD8-4022A9CAD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E897911-CE0C-8A88-FDE0-A84B0EBB2B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B93DBE4-8260-F946-3DD5-C71E6331A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AA92064-AC79-FE8B-DDF5-1D7ED59C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1916DE4-D044-9204-B30C-B42DE5018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899DD54-7D73-1F97-7205-08AA2BC3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7156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2D66ED-3A24-6CF5-6F86-032D94DE5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CB730B2-C77F-F1CB-899B-9922570D2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9000073-2442-564C-5204-8801745D0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9EBA3B7-C53E-EF70-62F6-29A773C4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612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9AF8F1B-4374-AE47-8E4A-F3509F368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10015B5-50A2-F4BE-D3F9-59F209EA8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4576C61-775B-403E-9D9D-3E408DA5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8167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8520C6-1652-A10C-AD02-10EDC3EF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F50F6C-6F42-1FA8-1063-41A52BC00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CB37849-629D-CDF3-198D-8C54E7A575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5750038-4E66-104A-7C86-3E09DD4D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AEB43E3-E321-A28D-A9E1-F8D4E9E23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A15643C-BA42-7C46-CCCC-4891C5BBB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3530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91F940-C946-DC43-9450-FB7ADC87F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644CF17-CD3A-19A5-63D1-26BD647D5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AFB57A5-7B8D-FCA3-32B3-21FC93D7A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C78C0E0-CF57-3E4F-E616-BFEB32DA0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AE36D2C-D197-8666-9464-90B5B350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346DB6F-F385-8388-CA38-066B5AE88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1794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2ED7E8-16D1-2DA7-6F8C-8D5E4AC96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B5E89E1-1473-3342-1687-A2FC75D83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68B462-EB17-AAA6-5660-038FFB74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950D677-88A0-D8C2-4F14-50C3D625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D2125A-E1AE-A5B8-0AA0-F24C1B723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50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1D50977-1D38-FFBF-5F00-05E2DD3E4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278E757-9EF0-9BEF-418F-196A11EDA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9DE72EB-5B47-7858-BB97-1047928E0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8DDF200-3D9C-FDB4-62D4-7874D4B8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5038E6-34DA-EFDB-0F4D-7D765C9F9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5156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F29F99-89F5-93D8-AAD4-ABE8C3FBA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FF4A4E3-E2C6-B350-72B0-41BCBCD64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EA32167-61A6-AA39-22C5-DB3B8E3E6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9F85A99-E689-64E5-382A-844D11D1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DDAEC7D-DCD3-B725-00B9-23E8AE168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7145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5A4358-43B5-72E0-A49B-3EF157093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F629F25-810B-828F-9D0B-6FB2AAD22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2B43ACF-63EC-F9B4-9684-EA85C9359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A0DA942-DD1E-326B-38E4-A06C15A49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F6A1FFE-B41C-2F81-5402-C61FDD61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336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21679D-A3A7-4A69-0414-E654B03B8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EEE9FDD-2AC7-0BBE-7685-3D4856333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0429A77-393F-4464-29E4-28D0FD2E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044C451-503B-7D01-DD77-2328876EB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B350C3A-E6D7-D88B-9CD2-20FB66932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0093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C3F85E-ACC7-C8BC-3978-C3EE2D3E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46692BD-50E3-F107-0F46-F492A94CC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036878C-D1FE-2449-7091-5E00BA4DB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2ABC26D-934A-4CC3-92F2-2F8BB6983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7DEBEBB-6F26-7631-9D6F-3C6EEA76F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FDEBCC0-F0C5-9512-3D48-9A9119406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004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D8C649-AB3F-9694-D6AE-B93343866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0696CC1-3894-ED51-3CC8-261F4A26E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5764CF7-A150-D400-7BD8-4022A9CAD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E897911-CE0C-8A88-FDE0-A84B0EBB2B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B93DBE4-8260-F946-3DD5-C71E6331A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AA92064-AC79-FE8B-DDF5-1D7ED59C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1916DE4-D044-9204-B30C-B42DE5018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899DD54-7D73-1F97-7205-08AA2BC3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1087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2D66ED-3A24-6CF5-6F86-032D94DE5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CB730B2-C77F-F1CB-899B-9922570D2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9000073-2442-564C-5204-8801745D0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9EBA3B7-C53E-EF70-62F6-29A773C4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2402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29AF8F1B-4374-AE47-8E4A-F3509F368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10015B5-50A2-F4BE-D3F9-59F209EA8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4576C61-775B-403E-9D9D-3E408DA5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0637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8520C6-1652-A10C-AD02-10EDC3EF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5F50F6C-6F42-1FA8-1063-41A52BC00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CB37849-629D-CDF3-198D-8C54E7A575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5750038-4E66-104A-7C86-3E09DD4D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AEB43E3-E321-A28D-A9E1-F8D4E9E23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A15643C-BA42-7C46-CCCC-4891C5BBB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1612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91F940-C946-DC43-9450-FB7ADC87F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644CF17-CD3A-19A5-63D1-26BD647D5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AFB57A5-7B8D-FCA3-32B3-21FC93D7A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C78C0E0-CF57-3E4F-E616-BFEB32DA0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AE36D2C-D197-8666-9464-90B5B350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346DB6F-F385-8388-CA38-066B5AE88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464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2ED7E8-16D1-2DA7-6F8C-8D5E4AC96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B5E89E1-1473-3342-1687-A2FC75D83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468B462-EB17-AAA6-5660-038FFB74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950D677-88A0-D8C2-4F14-50C3D625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FD2125A-E1AE-A5B8-0AA0-F24C1B723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9607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1D50977-1D38-FFBF-5F00-05E2DD3E4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278E757-9EF0-9BEF-418F-196A11EDA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9DE72EB-5B47-7858-BB97-1047928E0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8DDF200-3D9C-FDB4-62D4-7874D4B8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B5038E6-34DA-EFDB-0F4D-7D765C9F9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27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AA7D927-CD9D-1C06-8D69-3686DCE82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2B2F3E2-1168-EA70-6BD7-614F024F1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4773C4-CC3B-F123-E4F2-9A8BB2887E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1/13/2024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E7E64A1-BA90-FED4-2750-179D9C394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E85D17-E5B1-41F5-1DC5-D8C7C0C341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03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AA7D927-CD9D-1C06-8D69-3686DCE82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2B2F3E2-1168-EA70-6BD7-614F024F1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4773C4-CC3B-F123-E4F2-9A8BB2887E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1/13/2024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E7E64A1-BA90-FED4-2750-179D9C394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8E85D17-E5B1-41F5-1DC5-D8C7C0C341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0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470" y="856735"/>
            <a:ext cx="12002529" cy="3484606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b="1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2024 </a:t>
            </a:r>
            <a:r>
              <a:rPr lang="zh-CN" altLang="en-US" sz="4800" b="1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春季</a:t>
            </a:r>
            <a: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主日学</a:t>
            </a:r>
            <a:b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66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申</a:t>
            </a:r>
            <a:r>
              <a:rPr lang="zh-TW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命</a:t>
            </a:r>
            <a:r>
              <a:rPr lang="zh-TW" altLang="en-US" sz="66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記</a:t>
            </a:r>
            <a:r>
              <a:rPr lang="en-US" altLang="zh-TW" sz="4800" dirty="0" smtClean="0"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TW" sz="4800" dirty="0" smtClean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8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第二課：</a:t>
            </a:r>
            <a:r>
              <a:rPr lang="zh-TW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西乃山至加低斯巴尼亞</a:t>
            </a:r>
            <a:r>
              <a:rPr lang="en-US" altLang="zh-CN" sz="6600" dirty="0" smtClean="0"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6600" dirty="0" smtClean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40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1/14/2024</a:t>
            </a:r>
            <a:endParaRPr lang="en-US" sz="40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16277" y="4504167"/>
            <a:ext cx="3474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土桑華人基督教會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75" y="5354822"/>
            <a:ext cx="1091513" cy="116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39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97DBFAA-6E5F-27DA-3E44-F79081F82E4D}"/>
              </a:ext>
            </a:extLst>
          </p:cNvPr>
          <p:cNvSpPr txBox="1"/>
          <p:nvPr/>
        </p:nvSpPr>
        <p:spPr>
          <a:xfrm>
            <a:off x="419504" y="0"/>
            <a:ext cx="11236411" cy="652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‪‪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‪‪‪</a:t>
            </a:r>
            <a:r>
              <a:rPr lang="zh-CN" altLang="en-US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申命记‬</a:t>
            </a:r>
            <a:r>
              <a:rPr lang="en-US" altLang="zh-CN" sz="26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1:34 </a:t>
            </a:r>
            <a:r>
              <a:rPr lang="en-US" altLang="zh-CN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耶和华听见你们这话，就发怒，起誓说： </a:t>
            </a:r>
            <a:r>
              <a:rPr lang="en-US" altLang="zh-CN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35 ‘</a:t>
            </a:r>
            <a:r>
              <a:rPr lang="zh-CN" altLang="en-US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这恶世代的人，</a:t>
            </a:r>
            <a:r>
              <a:rPr lang="zh-CN" altLang="en-US" sz="2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连一个也不得见我起誓应许赐给你们列祖的美地</a:t>
            </a:r>
            <a:r>
              <a:rPr lang="zh-CN" altLang="en-US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； </a:t>
            </a:r>
            <a:r>
              <a:rPr lang="en-US" altLang="zh-CN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36 </a:t>
            </a:r>
            <a:r>
              <a:rPr lang="zh-CN" altLang="en-US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惟有耶孚尼的儿子迦勒必得看见，并且我要将他所踏过的地赐给他和他的子孙，因为他专心跟从我。’ </a:t>
            </a:r>
            <a:r>
              <a:rPr lang="en-US" altLang="zh-CN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37 </a:t>
            </a:r>
            <a:r>
              <a:rPr lang="zh-CN" altLang="en-US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耶和华为你的缘故也向我发怒，说：‘</a:t>
            </a:r>
            <a:r>
              <a:rPr lang="zh-CN" altLang="en-US" sz="2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你必不得进入那地</a:t>
            </a:r>
            <a:r>
              <a:rPr lang="zh-CN" altLang="en-US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 </a:t>
            </a:r>
            <a:r>
              <a:rPr lang="en-US" altLang="zh-CN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38 </a:t>
            </a:r>
            <a:r>
              <a:rPr lang="zh-CN" altLang="en-US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伺候你、嫩的儿子约书亚，他必得进入那地；你要勉励他，因为他要使以色列人承受那地为业。 </a:t>
            </a:r>
            <a:r>
              <a:rPr lang="en-US" altLang="zh-CN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39 </a:t>
            </a:r>
            <a:r>
              <a:rPr lang="zh-CN" altLang="en-US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并且你们的妇人孩子，就是你们所说、必被掳掠的，和今日不知善恶的儿女，必进入那地。我要将那地赐给他们，他们必得为业。 </a:t>
            </a:r>
            <a:r>
              <a:rPr lang="en-US" altLang="zh-CN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40 </a:t>
            </a:r>
            <a:r>
              <a:rPr lang="zh-CN" altLang="en-US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至于你们，要转回，从红海的路往旷野去。</a:t>
            </a:r>
            <a:r>
              <a:rPr lang="zh-CN" altLang="en-US" sz="26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’</a:t>
            </a:r>
            <a:r>
              <a:rPr lang="en-US" altLang="zh-CN" sz="26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41 </a:t>
            </a:r>
            <a:r>
              <a:rPr lang="en-US" altLang="zh-CN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那时，你们回答我说：‘</a:t>
            </a:r>
            <a:r>
              <a:rPr lang="zh-CN" altLang="en-US" sz="2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我们得罪了耶和华，情愿照耶和华我们　神一切所吩咐的上去争战</a:t>
            </a:r>
            <a:r>
              <a:rPr lang="zh-CN" altLang="en-US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。’于是你们各人带着兵器，争先上山地去了。 </a:t>
            </a:r>
            <a:r>
              <a:rPr lang="en-US" altLang="zh-CN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42 </a:t>
            </a:r>
            <a:r>
              <a:rPr lang="zh-CN" altLang="en-US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耶和华吩咐我说：‘你对他们说：</a:t>
            </a:r>
            <a:r>
              <a:rPr lang="zh-CN" altLang="en-US" sz="2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不要上去，也不要争战；因我不在你们中间</a:t>
            </a:r>
            <a:r>
              <a:rPr lang="zh-CN" altLang="en-US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，恐怕你们被仇敌杀败了。’ </a:t>
            </a:r>
            <a:r>
              <a:rPr lang="en-US" altLang="zh-CN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43 </a:t>
            </a:r>
            <a:r>
              <a:rPr lang="zh-CN" altLang="en-US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我就告诉了你们，你们却不听从，竟违背耶和华的命令，擅自上山地去了。 </a:t>
            </a:r>
            <a:r>
              <a:rPr lang="en-US" altLang="zh-CN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44 </a:t>
            </a:r>
            <a:r>
              <a:rPr lang="zh-CN" altLang="en-US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住那山地的亚摩利人就出来攻击你们，追赶你们，如蜂拥一般，在西珥杀退你们，直到何珥玛。 </a:t>
            </a:r>
            <a:r>
              <a:rPr lang="en-US" altLang="zh-CN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45 </a:t>
            </a:r>
            <a:r>
              <a:rPr lang="zh-CN" altLang="en-US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你们便回来，在耶和华面前哭号；</a:t>
            </a:r>
            <a:r>
              <a:rPr lang="zh-CN" altLang="en-US" sz="2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耶和华却不听你们的声音，也不向你们侧耳</a:t>
            </a:r>
            <a:r>
              <a:rPr lang="zh-CN" altLang="en-US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 </a:t>
            </a:r>
            <a:r>
              <a:rPr lang="en-US" altLang="zh-CN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46 </a:t>
            </a:r>
            <a:r>
              <a:rPr lang="zh-CN" altLang="en-US" sz="26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于是你们在加低斯住了许多日子</a:t>
            </a:r>
            <a:r>
              <a:rPr lang="zh-CN" altLang="en-US" sz="26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。” （參考 </a:t>
            </a:r>
            <a:r>
              <a:rPr lang="zh-CN" altLang="en-US" sz="2800" dirty="0" smtClean="0"/>
              <a:t>民</a:t>
            </a:r>
            <a:r>
              <a:rPr lang="en-US" altLang="zh-CN" sz="2800" dirty="0"/>
              <a:t>14·20</a:t>
            </a:r>
            <a:r>
              <a:rPr lang="zh-CN" altLang="en-US" sz="2800" dirty="0"/>
              <a:t>－</a:t>
            </a:r>
            <a:r>
              <a:rPr lang="en-US" altLang="zh-CN" sz="2800" dirty="0" smtClean="0"/>
              <a:t>45</a:t>
            </a:r>
            <a:r>
              <a:rPr lang="zh-CN" altLang="en-US" sz="2800" dirty="0" smtClean="0"/>
              <a:t>）</a:t>
            </a:r>
            <a:endParaRPr lang="en-US" altLang="zh-CN" sz="26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9155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97DBFAA-6E5F-27DA-3E44-F79081F82E4D}"/>
              </a:ext>
            </a:extLst>
          </p:cNvPr>
          <p:cNvSpPr txBox="1"/>
          <p:nvPr/>
        </p:nvSpPr>
        <p:spPr>
          <a:xfrm>
            <a:off x="593124" y="276921"/>
            <a:ext cx="11236411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lnSpc>
                <a:spcPts val="3000"/>
              </a:lnSpc>
              <a:defRPr/>
            </a:pPr>
            <a:endParaRPr lang="en-US" altLang="zh-CN" sz="2400" b="1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击打</a:t>
            </a:r>
            <a:r>
              <a:rPr lang="zh-CN" altLang="en-US" sz="32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磐石一</a:t>
            </a:r>
            <a:r>
              <a:rPr lang="zh-CN" altLang="en-US" sz="24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endParaRPr lang="en-US" altLang="zh-CN" sz="2400" b="1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‪出埃及记‬</a:t>
            </a:r>
            <a:r>
              <a:rPr lang="en-US" altLang="zh-CN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17:1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以色列全会众都遵耶和华的吩咐，按着站口从汛的旷野往前行，在利非订安营。百姓没有水喝，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所以与摩西争闹，说：“给我们水喝吧！”摩西对他们说：“你们为什么与我争闹？为什么试探耶和华呢？”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百姓在那里甚渴，要喝水，就向摩西发怨言，说：“你为什么将我们从埃及领出来，使我们和我们的儿女并牲畜都渴死呢？”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摩西就呼求耶和华说：“我向这百姓怎样行呢？他们几乎要拿石头打死我。”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5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耶和华对摩西说：“你手里拿着你先前击打河水的杖，带领以色列的几个长老，从百姓面前走过去。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我必在何烈的磐石那里，站在你面前。你要击打磐石，从磐石里必有水流出来，使百姓可以喝。”摩西就在以色列的长老眼前这样行了。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7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他给那地方起名叫</a:t>
            </a:r>
            <a:r>
              <a:rPr lang="zh-CN" altLang="en-US" sz="24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玛撒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（就是“试探”的意思），又叫</a:t>
            </a:r>
            <a:r>
              <a:rPr lang="zh-CN" altLang="en-US" sz="24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米利巴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（就是“争闹”的意思）；因以色列人争闹，又因他们试探耶和华，说：“耶和华是在我们中间不是？”</a:t>
            </a:r>
            <a:endParaRPr lang="en-US" altLang="zh-TW" sz="24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3270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97DBFAA-6E5F-27DA-3E44-F79081F82E4D}"/>
              </a:ext>
            </a:extLst>
          </p:cNvPr>
          <p:cNvSpPr txBox="1"/>
          <p:nvPr/>
        </p:nvSpPr>
        <p:spPr>
          <a:xfrm>
            <a:off x="593124" y="276921"/>
            <a:ext cx="11236411" cy="62036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击打磐石出水二</a:t>
            </a:r>
            <a:endParaRPr lang="en-US" altLang="zh-CN" sz="3200" b="1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民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数记‬</a:t>
            </a:r>
            <a:r>
              <a:rPr lang="en-US" altLang="zh-CN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20:1</a:t>
            </a: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正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月间，以色列全会众到了寻的旷野，就住在加低斯。米利暗死在那里，就葬在那里</a:t>
            </a: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CN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会众没有水喝，就聚集攻击摩西、亚伦。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百姓向摩西争闹说：“我们的弟兄曾死在耶和华面前，我们恨不得与他们同死。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你们为何把耶和华的会众领到这旷野、使我们和牲畜都死在这里呢？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5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你们为何逼着我们出埃及、领我们到这坏地方呢？这地方不好撒种，也没有无花果树、葡萄树、石榴树，又没有水喝。”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摩西、亚伦离开会众，到会幕门口，俯伏在地；耶和华的荣光向他们显现。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7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耶和华晓谕摩西说：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8 “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你拿着杖去，和你的哥哥亚伦招聚会众，在他们眼前</a:t>
            </a:r>
            <a:r>
              <a:rPr lang="zh-CN" altLang="en-US" sz="24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吩咐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磐石发出水来，水就从磐石流出，给会众和他们的牲畜喝。”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9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于是摩西照耶和华所吩咐的，从耶和华面前取了杖去</a:t>
            </a:r>
            <a:r>
              <a:rPr lang="zh-CN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CN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10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摩西、亚伦就招聚会众到磐石前。摩西说：“你们这些背叛的人听我说：我为你们使水从这磐石中流出来吗？”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11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摩西举手，用杖</a:t>
            </a:r>
            <a:r>
              <a:rPr lang="zh-CN" altLang="en-US" sz="24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击打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磐石两下，就有许多水流出来，会众和他们的牲畜都喝了。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12 </a:t>
            </a:r>
            <a:r>
              <a:rPr lang="zh-CN" altLang="en-US" sz="24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耶和华对摩西、亚伦说：“因为你们不</a:t>
            </a:r>
            <a:r>
              <a:rPr lang="zh-CN" altLang="en-US" sz="28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信</a:t>
            </a:r>
            <a:r>
              <a:rPr lang="zh-CN" altLang="en-US" sz="24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我，不在以色列人眼前尊我为圣，所以你们必不得领这会众进我所赐给他们的地去。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13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这水名叫</a:t>
            </a:r>
            <a:r>
              <a:rPr lang="zh-CN" altLang="en-US" sz="24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米利巴水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（“米利巴”就是“争闹”的意思），是因以色列人向耶和华争闹，耶和华就在他们面前显为圣。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47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97DBFAA-6E5F-27DA-3E44-F79081F82E4D}"/>
              </a:ext>
            </a:extLst>
          </p:cNvPr>
          <p:cNvSpPr txBox="1"/>
          <p:nvPr/>
        </p:nvSpPr>
        <p:spPr>
          <a:xfrm>
            <a:off x="593124" y="276921"/>
            <a:ext cx="11236411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CN" altLang="en-US" sz="32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總結： </a:t>
            </a:r>
            <a:endParaRPr lang="zh-CN" altLang="en-US" sz="3200" b="1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defRPr/>
            </a:pPr>
            <a:r>
              <a:rPr lang="zh-TW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</a:t>
            </a:r>
            <a:r>
              <a:rPr lang="zh-TW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分享應許</a:t>
            </a:r>
            <a:r>
              <a:rPr lang="en-US" altLang="zh-CN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願景</a:t>
            </a:r>
            <a:r>
              <a:rPr lang="en-US" altLang="zh-CN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異像 </a:t>
            </a:r>
            <a:r>
              <a:rPr lang="en-US" altLang="zh-CN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1-8</a:t>
            </a:r>
          </a:p>
          <a:p>
            <a:pPr defTabSz="914400">
              <a:defRPr/>
            </a:pP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</a:t>
            </a:r>
            <a:r>
              <a:rPr lang="zh-TW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建立組織</a:t>
            </a:r>
            <a:r>
              <a:rPr lang="en-US" altLang="zh-CN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團隊</a:t>
            </a:r>
            <a:r>
              <a:rPr lang="en-US" altLang="zh-CN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同工 </a:t>
            </a:r>
            <a:r>
              <a:rPr lang="en-US" altLang="zh-CN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9-18</a:t>
            </a:r>
          </a:p>
          <a:p>
            <a:pPr defTabSz="914400"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</a:t>
            </a: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、檢討失敗</a:t>
            </a:r>
            <a:r>
              <a:rPr lang="en-US" altLang="zh-CN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教訓 </a:t>
            </a:r>
            <a:r>
              <a:rPr lang="en-US" altLang="zh-CN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19-46</a:t>
            </a: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不信</a:t>
            </a:r>
            <a:r>
              <a:rPr lang="en-US" altLang="zh-CN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</a:t>
            </a: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失去神的祝福</a:t>
            </a:r>
            <a:endParaRPr lang="en-US" altLang="zh-CN" sz="28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  <a:sym typeface="Wingdings" panose="05000000000000000000" pitchFamily="2" charset="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信</a:t>
            </a: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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失</a:t>
            </a: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  <a:sym typeface="Wingdings" panose="05000000000000000000" pitchFamily="2" charset="2"/>
              </a:rPr>
              <a:t>去神的同在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  <a:sym typeface="Wingdings" panose="05000000000000000000" pitchFamily="2" charset="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聽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從</a:t>
            </a: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遵</a:t>
            </a: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行</a:t>
            </a: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完全和及時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defRPr/>
            </a:pPr>
            <a:endParaRPr lang="en-US" altLang="zh-CN" sz="28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89805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4C90BA4-9371-DFD0-14B3-628060890853}"/>
              </a:ext>
            </a:extLst>
          </p:cNvPr>
          <p:cNvSpPr txBox="1"/>
          <p:nvPr/>
        </p:nvSpPr>
        <p:spPr>
          <a:xfrm>
            <a:off x="150865" y="244574"/>
            <a:ext cx="1172550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/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课堂提问与分享 </a:t>
            </a:r>
            <a:r>
              <a:rPr lang="en-US" altLang="zh-CN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Q&amp;A</a:t>
            </a:r>
          </a:p>
          <a:p>
            <a:pPr algn="ctr" defTabSz="914400"/>
            <a:endParaRPr lang="en-US" altLang="zh-CN" sz="2600" b="1" dirty="0">
              <a:solidFill>
                <a:prstClr val="black"/>
              </a:solidFill>
            </a:endParaRPr>
          </a:p>
          <a:p>
            <a:pPr defTabSz="914400"/>
            <a:endParaRPr lang="en-US" altLang="zh-CN" sz="1200" b="1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6561" y="1326449"/>
            <a:ext cx="1189543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Q1</a:t>
            </a:r>
            <a:r>
              <a:rPr lang="en-US" altLang="zh-CN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大家憑聖靈感動行事，</a:t>
            </a: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今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日教</a:t>
            </a:r>
            <a:r>
              <a:rPr lang="zh-CN" altLang="en-US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會還需要組織結構安排處理事情嗎？</a:t>
            </a:r>
            <a:endParaRPr lang="en-US" altLang="zh-TW" sz="28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zh-CN" altLang="en-US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Q2</a:t>
            </a:r>
            <a:r>
              <a:rPr lang="en-US" altLang="zh-CN" sz="28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帶領以色列百姓四十多年的領袖摩西最終自己不得进入那地，您有何體會和分享？</a:t>
            </a:r>
            <a:endParaRPr lang="zh-TW" altLang="en-US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en-US" altLang="zh-TW" sz="28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zh-TW" altLang="en-US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en-US" altLang="zh-CN" sz="2800" dirty="0" smtClean="0">
              <a:solidFill>
                <a:prstClr val="black"/>
              </a:solidFill>
              <a:latin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242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97DBFAA-6E5F-27DA-3E44-F79081F82E4D}"/>
              </a:ext>
            </a:extLst>
          </p:cNvPr>
          <p:cNvSpPr txBox="1"/>
          <p:nvPr/>
        </p:nvSpPr>
        <p:spPr>
          <a:xfrm>
            <a:off x="593124" y="276921"/>
            <a:ext cx="11236411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TW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‪申命記‬</a:t>
            </a:r>
            <a:r>
              <a:rPr lang="en-US" altLang="zh-TW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1:1-8 </a:t>
            </a: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和合本</a:t>
            </a:r>
          </a:p>
          <a:p>
            <a:pPr defTabSz="914400">
              <a:defRPr/>
            </a:pPr>
            <a:r>
              <a:rPr lang="en-US" altLang="zh-TW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以下所記的是摩西在</a:t>
            </a:r>
            <a:r>
              <a:rPr lang="zh-TW" altLang="en-US" sz="2800" b="1" dirty="0" smtClean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約旦河東的曠野</a:t>
            </a: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、疏弗對面的亞拉巴－就是巴蘭、陀弗、拉班、哈洗錄、底撒哈中間－向以色列眾人所說的話。（ </a:t>
            </a:r>
            <a:r>
              <a:rPr lang="en-US" altLang="zh-TW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 </a:t>
            </a: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從</a:t>
            </a:r>
            <a:r>
              <a:rPr lang="zh-TW" altLang="en-US" sz="2800" b="1" dirty="0" smtClean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何烈山</a:t>
            </a: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經過</a:t>
            </a:r>
            <a:r>
              <a:rPr lang="zh-TW" altLang="en-US" sz="28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西珥山</a:t>
            </a: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到</a:t>
            </a:r>
            <a:r>
              <a:rPr lang="zh-TW" altLang="en-US" sz="2800" b="1" dirty="0" smtClean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加低斯</a:t>
            </a:r>
            <a:r>
              <a:rPr lang="en-US" altLang="zh-TW" sz="2800" b="1" dirty="0" smtClean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‧</a:t>
            </a:r>
            <a:r>
              <a:rPr lang="zh-TW" altLang="en-US" sz="2800" b="1" dirty="0" smtClean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巴尼亞</a:t>
            </a: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有十一天的路程。） </a:t>
            </a:r>
            <a:r>
              <a:rPr lang="en-US" altLang="zh-TW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 </a:t>
            </a:r>
            <a:r>
              <a:rPr lang="zh-TW" altLang="en-US" sz="2800" b="1" dirty="0" smtClean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出埃及第四十年十一月初一日</a:t>
            </a: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，摩西照耶和華藉着他所吩咐以色列人的話都曉諭他們。 </a:t>
            </a:r>
            <a:r>
              <a:rPr lang="en-US" altLang="zh-TW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 </a:t>
            </a: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那時，</a:t>
            </a:r>
            <a:r>
              <a:rPr lang="zh-TW" altLang="en-US" sz="2800" dirty="0" smtClean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他已經擊殺了住希實本的亞摩利王西宏和住以得來、亞斯他錄的巴珊王噩</a:t>
            </a: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 </a:t>
            </a:r>
            <a:r>
              <a:rPr lang="en-US" altLang="zh-TW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5 </a:t>
            </a: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摩西在</a:t>
            </a:r>
            <a:r>
              <a:rPr lang="zh-TW" altLang="en-US" sz="2800" b="1" dirty="0" smtClean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約旦河東的摩押地</a:t>
            </a: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講律法說： </a:t>
            </a:r>
            <a:r>
              <a:rPr lang="en-US" altLang="zh-TW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 </a:t>
            </a: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「耶和華－我們的神在何烈山曉諭我們說：你們在這山上</a:t>
            </a:r>
            <a:r>
              <a:rPr lang="zh-TW" altLang="en-US" sz="2800" b="1" dirty="0" smtClean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住</a:t>
            </a: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的日子</a:t>
            </a:r>
            <a:r>
              <a:rPr lang="zh-TW" altLang="en-US" sz="2800" b="1" dirty="0" smtClean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夠</a:t>
            </a: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了； </a:t>
            </a:r>
            <a:r>
              <a:rPr lang="en-US" altLang="zh-TW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7 </a:t>
            </a: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要</a:t>
            </a:r>
            <a:r>
              <a:rPr lang="zh-TW" altLang="en-US" sz="2800" b="1" dirty="0" smtClean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起行</a:t>
            </a: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轉到亞摩利人的山地和靠近這山地的各處，就是亞拉巴、山地、高原、南地，沿海一帶迦南人的地，並黎巴嫩山又到幼發拉底大河。 </a:t>
            </a:r>
            <a:r>
              <a:rPr lang="en-US" altLang="zh-TW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8 </a:t>
            </a: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如今我將這地擺在你們面前；你們要</a:t>
            </a:r>
            <a:r>
              <a:rPr lang="zh-TW" altLang="en-US" sz="2800" b="1" dirty="0" smtClean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進去</a:t>
            </a: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得這地，就是耶和華向你們列祖亞伯拉罕、以撒、雅各起誓</a:t>
            </a:r>
            <a:r>
              <a:rPr lang="zh-TW" altLang="en-US" sz="2800" b="1" dirty="0" smtClean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應許</a:t>
            </a: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賜給他們和他們後裔為業之地。」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90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97DBFAA-6E5F-27DA-3E44-F79081F82E4D}"/>
              </a:ext>
            </a:extLst>
          </p:cNvPr>
          <p:cNvSpPr txBox="1"/>
          <p:nvPr/>
        </p:nvSpPr>
        <p:spPr>
          <a:xfrm>
            <a:off x="840259" y="0"/>
            <a:ext cx="4720281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lnSpc>
                <a:spcPts val="3000"/>
              </a:lnSpc>
              <a:defRPr/>
            </a:pPr>
            <a:endParaRPr lang="en-US" altLang="zh-CN" sz="3200" b="1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地點：</a:t>
            </a:r>
            <a:endParaRPr lang="en-US" altLang="zh-CN" sz="3200" b="1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約但河東的摩押平原</a:t>
            </a:r>
            <a:endParaRPr lang="en-US" altLang="zh-CN" sz="32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40259" y="6175631"/>
            <a:ext cx="3877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KaiTi" panose="02010609060101010101" pitchFamily="49" charset="-122"/>
                <a:ea typeface="KaiTi" panose="02010609060101010101" pitchFamily="49" charset="-122"/>
              </a:rPr>
              <a:t>地圖摘自</a:t>
            </a:r>
            <a:r>
              <a:rPr lang="zh-TW" altLang="en-US" dirty="0" smtClean="0">
                <a:latin typeface="KaiTi" panose="02010609060101010101" pitchFamily="49" charset="-122"/>
                <a:ea typeface="KaiTi" panose="02010609060101010101" pitchFamily="49" charset="-122"/>
              </a:rPr>
              <a:t>聖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光神學院聖經地理資訊網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0410" y="70763"/>
            <a:ext cx="6631459" cy="673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3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97DBFAA-6E5F-27DA-3E44-F79081F82E4D}"/>
              </a:ext>
            </a:extLst>
          </p:cNvPr>
          <p:cNvSpPr txBox="1"/>
          <p:nvPr/>
        </p:nvSpPr>
        <p:spPr>
          <a:xfrm>
            <a:off x="593124" y="276921"/>
            <a:ext cx="11236411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lnSpc>
                <a:spcPts val="3000"/>
              </a:lnSpc>
              <a:defRPr/>
            </a:pPr>
            <a:endParaRPr lang="en-US" altLang="zh-CN" sz="2400" b="1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時間</a:t>
            </a:r>
            <a:r>
              <a:rPr lang="zh-CN" altLang="en-US" sz="24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endParaRPr lang="en-US" altLang="zh-CN" sz="2400" b="1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‪</a:t>
            </a:r>
            <a:r>
              <a:rPr lang="en-US" altLang="zh-TW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 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出埃及第四十年十一月初一日，摩西照耶和華藉着他所吩咐以色列人的話都曉諭他們</a:t>
            </a: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24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‪‪</a:t>
            </a:r>
            <a:r>
              <a:rPr lang="en-US" altLang="zh-TW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 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那時，他已經擊殺了住希實本的亞摩利王西宏和住以得來、亞斯他錄的巴珊王噩</a:t>
            </a: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24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endParaRPr lang="en-US" altLang="zh-TW" sz="24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8657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97DBFAA-6E5F-27DA-3E44-F79081F82E4D}"/>
              </a:ext>
            </a:extLst>
          </p:cNvPr>
          <p:cNvSpPr txBox="1"/>
          <p:nvPr/>
        </p:nvSpPr>
        <p:spPr>
          <a:xfrm>
            <a:off x="593124" y="276921"/>
            <a:ext cx="11236411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lnSpc>
                <a:spcPts val="3000"/>
              </a:lnSpc>
              <a:defRPr/>
            </a:pPr>
            <a:endParaRPr lang="en-US" altLang="zh-CN" sz="2400" b="1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TW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摩西照神指示所說的話</a:t>
            </a:r>
          </a:p>
          <a:p>
            <a:pPr defTabSz="914400">
              <a:lnSpc>
                <a:spcPts val="3000"/>
              </a:lnSpc>
              <a:defRPr/>
            </a:pPr>
            <a:r>
              <a:rPr lang="zh-TW" altLang="en-US" sz="32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</a:t>
            </a:r>
            <a:r>
              <a:rPr lang="zh-TW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西在約但河東的摩押地講</a:t>
            </a:r>
            <a:r>
              <a:rPr lang="zh-TW" altLang="en-US" sz="32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律法</a:t>
            </a:r>
            <a:r>
              <a:rPr lang="zh-TW" altLang="en-US" sz="32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說</a:t>
            </a:r>
            <a:endParaRPr lang="en-US" altLang="zh-TW" sz="3200" b="1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先</a:t>
            </a:r>
            <a:r>
              <a:rPr lang="zh-TW" altLang="en-US" sz="32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歷</a:t>
            </a:r>
            <a:r>
              <a:rPr lang="zh-TW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史回顧－耶和華－我們的神在何烈山曉諭我們說</a:t>
            </a:r>
            <a:endParaRPr lang="en-US" altLang="zh-TW" sz="3200" b="1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們在這山上住的日子夠了</a:t>
            </a: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要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起行</a:t>
            </a: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們要進去得這地 </a:t>
            </a:r>
            <a:endParaRPr lang="en-US" altLang="zh-TW" sz="24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en-US" altLang="zh-TW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亞摩利人的山地和靠近這山地的各處，就是亞拉巴、山地、高原、南地，沿海一帶迦南人的地，並黎巴嫩山又到幼發拉底大河</a:t>
            </a:r>
            <a:r>
              <a:rPr lang="zh-TW" altLang="en-US" sz="2400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2400" dirty="0" smtClean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TW" altLang="en-US" sz="24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就</a:t>
            </a:r>
            <a:r>
              <a:rPr lang="zh-TW" altLang="en-US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是耶和華向你們列祖亞伯拉罕、以撒、雅各起誓應許賜給他們和他們後裔為業之地</a:t>
            </a:r>
            <a:r>
              <a:rPr lang="zh-TW" altLang="en-US" sz="24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TW" sz="24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---</a:t>
            </a:r>
            <a:r>
              <a:rPr lang="zh-TW" altLang="en-US" sz="2800" b="1" dirty="0" smtClean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約</a:t>
            </a:r>
            <a:r>
              <a:rPr lang="zh-TW" altLang="en-US" sz="28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與地業</a:t>
            </a:r>
            <a:endParaRPr lang="en-US" altLang="zh-TW" sz="2800" b="1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endParaRPr lang="en-US" altLang="zh-CN" sz="24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‪‪创世记‬</a:t>
            </a:r>
            <a:r>
              <a:rPr lang="en-US" altLang="zh-CN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15:18-21 </a:t>
            </a:r>
            <a:r>
              <a:rPr lang="zh-CN" altLang="en-US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和合本</a:t>
            </a:r>
          </a:p>
          <a:p>
            <a:pPr defTabSz="914400">
              <a:lnSpc>
                <a:spcPts val="3000"/>
              </a:lnSpc>
              <a:defRPr/>
            </a:pPr>
            <a:r>
              <a:rPr lang="en-US" altLang="zh-CN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18 </a:t>
            </a:r>
            <a:r>
              <a:rPr lang="zh-CN" altLang="en-US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当那日，耶和华与亚伯兰立约，说：“我已赐给你的后裔，从埃及河直到幼发拉底大河之地， </a:t>
            </a:r>
            <a:r>
              <a:rPr lang="en-US" altLang="zh-CN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19 </a:t>
            </a:r>
            <a:r>
              <a:rPr lang="zh-CN" altLang="en-US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就是基尼人、基尼洗人、甲摩尼人、 </a:t>
            </a:r>
            <a:r>
              <a:rPr lang="en-US" altLang="zh-CN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 </a:t>
            </a:r>
            <a:r>
              <a:rPr lang="zh-CN" altLang="en-US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赫人、比利洗人、利乏音人、 </a:t>
            </a:r>
            <a:r>
              <a:rPr lang="en-US" altLang="zh-CN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21 </a:t>
            </a:r>
            <a:r>
              <a:rPr lang="zh-CN" altLang="en-US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亚摩利人、迦南人、革迦撒人、耶布斯人之地。”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65795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97DBFAA-6E5F-27DA-3E44-F79081F82E4D}"/>
              </a:ext>
            </a:extLst>
          </p:cNvPr>
          <p:cNvSpPr txBox="1"/>
          <p:nvPr/>
        </p:nvSpPr>
        <p:spPr>
          <a:xfrm>
            <a:off x="593124" y="276921"/>
            <a:ext cx="11236411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TW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‪‪申命記‬</a:t>
            </a:r>
            <a:r>
              <a:rPr lang="en-US" altLang="zh-TW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1:9-18 </a:t>
            </a:r>
            <a:r>
              <a:rPr lang="zh-TW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和合</a:t>
            </a: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本 </a:t>
            </a:r>
            <a:r>
              <a:rPr lang="zh-CN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</a:t>
            </a: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出</a:t>
            </a:r>
            <a:r>
              <a:rPr lang="en-US" altLang="zh-TW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18‧13</a:t>
            </a:r>
            <a:r>
              <a:rPr lang="zh-TW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－</a:t>
            </a:r>
            <a:r>
              <a:rPr lang="en-US" altLang="zh-TW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27</a:t>
            </a:r>
            <a:r>
              <a:rPr lang="zh-CN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zh-TW" altLang="en-US" sz="28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defRPr/>
            </a:pPr>
            <a:r>
              <a:rPr lang="en-US" altLang="zh-TW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9 </a:t>
            </a:r>
            <a:r>
              <a:rPr lang="zh-TW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「那時，我對你們說：</a:t>
            </a:r>
            <a:r>
              <a:rPr lang="en-US" altLang="zh-TW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8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管理你們的重任，我獨自擔當不起</a:t>
            </a:r>
            <a:r>
              <a:rPr lang="zh-TW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 </a:t>
            </a:r>
            <a:r>
              <a:rPr lang="en-US" altLang="zh-TW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10 </a:t>
            </a:r>
            <a:r>
              <a:rPr lang="zh-TW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耶和華－你們的神使你們多起來。看哪，你們今日像天上的星那樣多。 </a:t>
            </a:r>
            <a:r>
              <a:rPr lang="en-US" altLang="zh-TW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11 </a:t>
            </a:r>
            <a:r>
              <a:rPr lang="zh-TW" altLang="en-US" sz="28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惟願耶和華－你們列祖的神使你們比如今更多千倍</a:t>
            </a:r>
            <a:r>
              <a:rPr lang="zh-TW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，照他所應許你們的話賜福與你們。 </a:t>
            </a:r>
            <a:r>
              <a:rPr lang="en-US" altLang="zh-TW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12 </a:t>
            </a:r>
            <a:r>
              <a:rPr lang="zh-TW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但你們的麻煩，和管理你們的重任，並你們的爭訟，我獨自一人怎能擔當得起呢？ </a:t>
            </a:r>
            <a:r>
              <a:rPr lang="en-US" altLang="zh-TW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13 </a:t>
            </a:r>
            <a:r>
              <a:rPr lang="zh-TW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你們要按着各支派選舉</a:t>
            </a:r>
            <a:r>
              <a:rPr lang="zh-TW" altLang="en-US" sz="28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有智慧、有見識、為眾人所認識的</a:t>
            </a:r>
            <a:r>
              <a:rPr lang="zh-TW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，我立他們為你們的首領。</a:t>
            </a:r>
            <a:r>
              <a:rPr lang="en-US" altLang="zh-TW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』 14 </a:t>
            </a:r>
            <a:r>
              <a:rPr lang="zh-TW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你們回答我說：</a:t>
            </a:r>
            <a:r>
              <a:rPr lang="en-US" altLang="zh-TW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照你所說的行了為妙。</a:t>
            </a:r>
            <a:r>
              <a:rPr lang="en-US" altLang="zh-TW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』 15 </a:t>
            </a:r>
            <a:r>
              <a:rPr lang="zh-TW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我便將你們各支派的首領，有智慧、為眾人所認識的，照你們的支派，立他們為官長、千夫長、百夫長、五十夫長、十夫長，管理你們</a:t>
            </a: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TW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16 </a:t>
            </a:r>
            <a:r>
              <a:rPr lang="zh-TW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「當時，我囑咐你們的審判官說：</a:t>
            </a:r>
            <a:r>
              <a:rPr lang="en-US" altLang="zh-TW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你們聽訟，無論是弟兄彼此爭訟，是與同居的外人爭訟，都要按公義判斷。 </a:t>
            </a:r>
            <a:r>
              <a:rPr lang="en-US" altLang="zh-TW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17 </a:t>
            </a:r>
            <a:r>
              <a:rPr lang="zh-TW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審判的時候，</a:t>
            </a:r>
            <a:r>
              <a:rPr lang="zh-TW" altLang="en-US" sz="28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不可看人的外貌</a:t>
            </a:r>
            <a:r>
              <a:rPr lang="zh-TW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；</a:t>
            </a:r>
            <a:r>
              <a:rPr lang="zh-TW" altLang="en-US" sz="28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聽訟不可分貴賤</a:t>
            </a:r>
            <a:r>
              <a:rPr lang="zh-TW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8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不可懼怕人</a:t>
            </a:r>
            <a:r>
              <a:rPr lang="zh-TW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8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因為審判是屬乎神的</a:t>
            </a:r>
            <a:r>
              <a:rPr lang="zh-TW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。若有難斷的案件，可以呈到我這裏，我就判斷。</a:t>
            </a:r>
            <a:r>
              <a:rPr lang="en-US" altLang="zh-TW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』 18 </a:t>
            </a:r>
            <a:r>
              <a:rPr lang="zh-TW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那時，我將你們所當行的事都吩咐你們了。」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3149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97DBFAA-6E5F-27DA-3E44-F79081F82E4D}"/>
              </a:ext>
            </a:extLst>
          </p:cNvPr>
          <p:cNvSpPr txBox="1"/>
          <p:nvPr/>
        </p:nvSpPr>
        <p:spPr>
          <a:xfrm>
            <a:off x="593124" y="276921"/>
            <a:ext cx="11236411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‪‪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‪提摩太前书‬</a:t>
            </a: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3:1-7 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和合本</a:t>
            </a:r>
          </a:p>
          <a:p>
            <a:pPr defTabSz="914400">
              <a:defRPr/>
            </a:pP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 “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人若想要得监督的职分，就是羡慕善工。”这话是可信的。 </a:t>
            </a: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 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作监督的，必须无可指责，只作一个妇人的丈夫，有节制，自守，端正，乐意接待远人，善于教导； </a:t>
            </a: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 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不因酒滋事，不打人，只要温和，不争竞，不贪财； </a:t>
            </a: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 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好好管理自己的家，使儿女凡事端庄顺服（或作“端端庄庄地使儿女顺服”）。 </a:t>
            </a: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5 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人若不知道管理自己的家，焉能照管　神的教会呢？ </a:t>
            </a: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 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初入教的不可作监督，恐怕他自高自大，就落在魔鬼所受的刑罚里。 </a:t>
            </a: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7 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监督也必须在教外有好名声，恐怕被人毁谤，落在魔鬼的网罗里。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1443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97DBFAA-6E5F-27DA-3E44-F79081F82E4D}"/>
              </a:ext>
            </a:extLst>
          </p:cNvPr>
          <p:cNvSpPr txBox="1"/>
          <p:nvPr/>
        </p:nvSpPr>
        <p:spPr>
          <a:xfrm>
            <a:off x="593124" y="276921"/>
            <a:ext cx="11236411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‪‪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‪申命记‬</a:t>
            </a: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1:19-33 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和合本  </a:t>
            </a:r>
            <a:r>
              <a:rPr lang="zh-CN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（民</a:t>
            </a: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13·1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－</a:t>
            </a:r>
            <a:r>
              <a:rPr lang="en-US" altLang="zh-CN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33</a:t>
            </a:r>
            <a:r>
              <a:rPr lang="zh-CN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zh-CN" altLang="en-US" sz="28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defRPr/>
            </a:pP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19 “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我们照着耶和华我们　神所吩咐的，从何烈山起行，经过你们所看见那</a:t>
            </a:r>
            <a:r>
              <a:rPr lang="zh-CN" altLang="en-US" sz="28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大而可怕的旷野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，往亚摩利人的山地去，到了加低斯巴尼亚。 </a:t>
            </a: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 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我对你们说：‘你们已经到了耶和华我们　神所赐给我们的亚摩利人之山地。 </a:t>
            </a: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21 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看哪，耶和华你的　神已将那地摆在你面前，你要照耶和华你列祖的　神所说的</a:t>
            </a:r>
            <a:r>
              <a:rPr lang="zh-CN" altLang="en-US" sz="28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上去得那地为业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；</a:t>
            </a:r>
            <a:r>
              <a:rPr lang="zh-CN" altLang="en-US" sz="28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不要惧怕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CN" altLang="en-US" sz="28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也不要惊惶。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’ </a:t>
            </a: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22 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你们都就近我来说：‘</a:t>
            </a:r>
            <a:r>
              <a:rPr lang="zh-CN" altLang="en-US" sz="28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我们要先打发人去，为我们窥探那地，将我们上去该走何道，必进何城，都回报我们。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’ </a:t>
            </a: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23 </a:t>
            </a:r>
            <a:r>
              <a:rPr lang="zh-CN" altLang="en-US" sz="28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这话我以为美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，就从你们中间选了十二个人，每支派一人。 </a:t>
            </a: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24 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于是他们起身上山地去，到以实各谷，窥探那地。 </a:t>
            </a: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25 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他们手里拿着那地的果子下来，到我们那里，回报说：‘耶和华我们的　神所赐给我们的是美地</a:t>
            </a:r>
            <a:r>
              <a:rPr lang="zh-CN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。’”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924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97DBFAA-6E5F-27DA-3E44-F79081F82E4D}"/>
              </a:ext>
            </a:extLst>
          </p:cNvPr>
          <p:cNvSpPr txBox="1"/>
          <p:nvPr/>
        </p:nvSpPr>
        <p:spPr>
          <a:xfrm>
            <a:off x="593124" y="276921"/>
            <a:ext cx="11236411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TW" altLang="en-US" sz="2800" b="1" dirty="0" smtClean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‪‪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‪‪申命记‬</a:t>
            </a: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1:26-33 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和合本</a:t>
            </a:r>
          </a:p>
          <a:p>
            <a:pPr defTabSz="914400">
              <a:defRPr/>
            </a:pP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26 “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你们却不肯上去，竟违背了耶和华你们　神的命令， </a:t>
            </a: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27 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在帐棚内发</a:t>
            </a:r>
            <a:r>
              <a:rPr lang="zh-CN" altLang="en-US" sz="28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怨言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说：‘耶和华因为</a:t>
            </a:r>
            <a:r>
              <a:rPr lang="zh-CN" altLang="en-US" sz="28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恨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我们，所以将我们从埃及地领出来，要</a:t>
            </a:r>
            <a:r>
              <a:rPr lang="zh-CN" altLang="en-US" sz="28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交在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亚摩利人手中，</a:t>
            </a:r>
            <a:r>
              <a:rPr lang="zh-CN" altLang="en-US" sz="28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除灭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我们。 </a:t>
            </a: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28 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我们上哪里去呢？我们的弟兄使</a:t>
            </a:r>
            <a:r>
              <a:rPr lang="zh-CN" altLang="en-US" sz="28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我们的心消化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，说那地的民比我们又大又高，城邑又广大又坚固，高得顶天，并且我们在那里看见亚衲族的人。’ </a:t>
            </a: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29 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我就对你们说：‘不要惊恐，也不要怕他们。 </a:t>
            </a: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30 </a:t>
            </a:r>
            <a:r>
              <a:rPr lang="zh-CN" altLang="en-US" sz="28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在你们前面行的耶和华你们的　神必为你们争战，正如他在埃及和旷野，在你们眼前所行的一样。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31 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你们在旷野所行的路上，也曾见耶和华你们的　神</a:t>
            </a:r>
            <a:r>
              <a:rPr lang="zh-CN" altLang="en-US" sz="28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抚养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你们，如同人抚养儿子一般，直等你们来到这地方。’ </a:t>
            </a: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32 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你们在这事上却</a:t>
            </a:r>
            <a:r>
              <a:rPr lang="zh-CN" altLang="en-US" sz="28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</a:t>
            </a:r>
            <a:r>
              <a:rPr lang="zh-CN" altLang="en-US" sz="32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信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耶和华你们的　神。 </a:t>
            </a:r>
            <a:r>
              <a:rPr lang="en-US" altLang="zh-CN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33 </a:t>
            </a:r>
            <a:r>
              <a:rPr lang="zh-CN" altLang="en-US" sz="28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他在路上，在你们前面行，为你们找安营的地方；夜间在火柱里，日间在云柱里，指示你们所当行的路。”</a:t>
            </a:r>
            <a:endParaRPr lang="en-US" altLang="zh-CN" sz="24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9557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498</TotalTime>
  <Words>2640</Words>
  <Application>Microsoft Office PowerPoint</Application>
  <PresentationFormat>Widescreen</PresentationFormat>
  <Paragraphs>51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等线</vt:lpstr>
      <vt:lpstr>KaiTi</vt:lpstr>
      <vt:lpstr>楷体</vt:lpstr>
      <vt:lpstr>Arial</vt:lpstr>
      <vt:lpstr>Calibri</vt:lpstr>
      <vt:lpstr>Calibri Light</vt:lpstr>
      <vt:lpstr>Century Gothic</vt:lpstr>
      <vt:lpstr>Wingdings</vt:lpstr>
      <vt:lpstr>Wingdings 3</vt:lpstr>
      <vt:lpstr>Wisp</vt:lpstr>
      <vt:lpstr>Office Theme</vt:lpstr>
      <vt:lpstr>1_Office Theme</vt:lpstr>
      <vt:lpstr>2024 春季主日学 申命記 第二課：西乃山至加低斯巴尼亞 1/14/2024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舊約班介紹</dc:title>
  <dc:creator>jason xiang</dc:creator>
  <cp:lastModifiedBy>jason xiang</cp:lastModifiedBy>
  <cp:revision>51</cp:revision>
  <dcterms:created xsi:type="dcterms:W3CDTF">2024-01-05T05:38:34Z</dcterms:created>
  <dcterms:modified xsi:type="dcterms:W3CDTF">2024-01-14T07:38:04Z</dcterms:modified>
</cp:coreProperties>
</file>