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7" r:id="rId5"/>
    <p:sldId id="272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114" y="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4:56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1058 41 284,'0'0'309,"0"0"1,0 0-2,0 0 4,0 0 23,0 0 1,0 0 5,0 0 9,0 0-8,0 0 8,0 0 4,0 0-7,0 0-11,0 0-17,0 0-20,0 0-24,0 0-16,0 0-14,0 0-9,0 0-10,0 0-4,0 0-3,0 0 2,0 0-2,0 0 4,0 0 1,0 0 2,0 0-8,0 0 0,0 0-2,0 0 2,0 0-15,0 0-12,0 0-11,0 0-11,0 0-10,0 0-12,0 0-17,0 0-8,0 0-13,0 0-12,0 0-10,0 0-10,0 0-6,0 0-9,-5 1-4,-46 1 515,48-2-527,3 0 5,-53-8 592,1-3-249,50 11-372,2 0-5,-49-4 104,41 3-105,-10 0-20,0 0 0,0 2 0,0 0 0,0 2 0,0 0-1,-24 7 1,17-5-26,0 1 0,0 2 1,-29 13-1,-10 3 28,3-6-5,-56 24-14,109-40 18,5-1 1,1 0 0,-1 0 0,0 0 1,0 0-1,0 1 0,0-1 0,1 1 0,-1-1 1,1 1-1,-3 2 0,-68 45-56,-35 46 33,101-88 23,0 1 0,0 0 0,1 1 0,0-1 0,1 1-1,0 0 1,0 1 0,1-1 0,-4 14 0,-5 9-1,10-23 2,-1 1 0,1-1-1,0 1 1,1 0-1,0 0 1,1 0-1,0 0 1,1 0 0,0 0-1,2 18 1,0 9-1,-2-24 2,2 1-1,-1-1 1,1 0-1,1 0 1,8 23-1,11 44-5,-20-70 6,1 0 1,1-1-1,0 1 1,0-1 0,1 0-1,0-1 1,1 1-1,0-1 1,7 8-1,23 36 3,-29-43 12,-1 0 0,1-1 0,1 0 0,0-1 0,0 1 0,0-1 0,1-1 0,0 0 0,0 0 0,19 8 0,-2 1 4,14 6 45,0-1 0,2-2 0,0-2 0,1-1-1,67 12 1,-65-16-24,98 16 123,-141-26-162,197 15 138,-120-11-14,-76-5-107,46 3 66,-18-3-71,-21-1-9,-6 0-1,1 0-1,-1 1 0,1-1 1,-1 1-1,1 0 0,-1 1 1,1-1-1,0 1 0,-1 0 1,7 2-1,-9-2-3,13-1 19,87 2 29,-99-2-40,33 3-19,-5-3 40,9 0-22,-36 0-8,10 0 14,27 1-14,-38-2 0,49 1 30,-11-1 2,54-8 0,-54 5-20,-19 0 36,1-2 0,-2 0-1,1-1 1,-1-1 0,30-15-1,-28 13-23,-3 2 64,0-1 1,0-1-1,-1-1 0,0 0 0,-1-2 0,-1 0 1,25-22-1,-18 5 79,-1-1 0,-1 0 0,-2-2 0,-1-1 0,-2 0 0,-1-1 0,13-43 0,-23 60-49,0 0 0,-2 1 0,0-1 0,-1-1 0,0 1 0,-2 0 0,0-1-1,-1 1 1,-1-1 0,-1 1 0,0-1 0,-2 1 0,-8-30 0,7 31 32,0 0 1,-1 1 0,-1-1-1,0 1 1,-2 1 0,1-1-1,-2 1 1,-13-17 0,-3 6 203,-51-40 0,17 16 119,51 43-417,0 1 1,0 1 0,-1-1 0,0 2 0,0-1 0,0 2 0,-18-5 0,-20-9 108,20 6-63,-48-12 1,38 12-54,-129-28 468,146 35-451,-1 0-1,1 1 1,-1 2-1,-43 2 1,-31-4 1,89 3-59,-18 3-2,1-1-1,-39-1 1,37-2-3,16 1 1,5 1 4,-29 4 1,-20 9 4,54-14-11,-70 24 60,67-23-54,-6 2 209,5-2-2853,7-3-9616,20-14 9626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30.8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45 33 384,'-12'0'1120,"6"0"2822,5 0-3867,0 1 0,0-1-1,-1 0 1,1 0-1,0 1 1,0-1 0,0 0-1,0 1 1,0-1-1,0 1 1,0-1 0,0 1-1,0 0 1,0 0-1,0-1 1,0 1 0,0 0-1,0 0 1,1 0-1,-1 0 1,0 0-1,1 0 1,-1 0 0,0 0-1,1 0 1,-1 0-1,1 0 1,0 0 0,-1 0-1,1 1 1,0-1-1,0 0 1,0 0 0,0 0-1,0 1 1,0-1-1,0 0 1,0 0-1,1 2 1,-1-1-27,0 1 0,1-1 0,-1 0 1,1 1-1,-1-1 0,1 1 0,0-1 0,0 0 0,0 0 0,1 0 0,-1 0 1,0 0-1,1 0 0,-1 0 0,1 0 0,0 0 0,-1-1 0,1 1 0,0 0 1,0-1-1,3 2 0,10 1 80,1 0 0,0-1 0,1 0 0,-1-2 0,0 0 0,1 0 0,-1-2 0,21-3 0,-9 3-20,700-96 1267,-683 88-1389,57-8 792,-93 16-1522,1 1 0,0 0 1,-1 1-1,17 2 0,-24-1-2752,-2 1 2097,0-2-135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31.23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229 0 40,'-18'28'597,"2"1"0,1 1 0,1 0 0,2 1 1,-11 38-1,-6 15 454,-29 118 1616,18-50-975,37-126-2341,3-25 400,0 0 1,0 0-1,0-1 1,0 1 0,1 0-1,-1 0 1,0-1 0,1 1-1,-1 0 1,0-1-1,1 1 1,-1 0 0,1-1-1,-1 1 1,1 0-1,0-1 1,-1 1 0,1-1-1,-1 1 1,1-1-1,1 1 1,3 1-803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31.5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0 164 496,'31'-47'4648,"-27"43"-4397,0 0-1,0 1 0,0-1 0,1 1 1,0 0-1,-1 1 0,1-1 0,0 1 1,0 0-1,6-2 0,59-14 807,-40 12-583,65-16 1107,-15 3-632,-27 5-3273,-52 13-487,0 1 488,1-3 707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32.01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186 22 484,'0'0'920,"-1"-1"-205,0-1 0,1 0 0,-1 0 0,0 1 0,0-1 0,1 0 0,-1 1 0,-1-1 0,1 1 0,0 0 0,-3-3 0,-33 145 598,-10 33-548,30-117-1258,2 0 1,-13 115-1,28-170 50,-1 0-1,1 1 1,-1-1 0,0 1-1,0-1 1,0 0-1,0 1 1,0-1 0,0 0-1,-1 0 1,1 0-1,-1 0 1,-3 4-1,-4 0-1128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32.5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0 636,'13'7'7621,"94"40"-5097,-36-20-1860,-48-17-521,0-1 0,0-1 0,1-1 0,0-1 0,0-1 0,33 2 0,56-9 265,204-30-1,-104 6-229,-150 19-129,360-22 215,-346 28-203,1 4 0,-1 3 0,113 24 0,-147-24-22,-34-5-61,-1-1 0,1 1 0,-1 1 1,1 0-1,-1 0 0,1 1 0,-1-1 0,0 2 0,0-1 0,8 6 0,-15-8-383,7 2-866,-7-5-5519,-3-10 4878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32.91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1 256 592,'0'-2'461,"1"0"1,-1 1-1,1-1 0,0 1 1,0-1-1,-1 1 0,1-1 1,0 1-1,1 0 0,-1-1 1,0 1-1,0 0 0,0 0 1,2-1-1,28 5 201,-1-2 0,1-1 1,-1-1-1,49-8 0,-18 0-262,-1-3 1,-1-2-1,0-3 0,61-26 1,-111 39-533,-1 0 1,0-1 0,-1 1 0,1-1 0,-1-1 0,0 0 0,0 0 0,10-12 0,-14 15-471,0-1 0,-1 0 0,1 0 0,-1-1 0,0 1 0,0 0 0,0-1 0,-1 1 1,1-1-1,-1 0 0,0-6 0,2-5-988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33.47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731 83 908,'-69'-58'2594,"46"37"-632,22 20-1723,1 1-221,0 0 1,-1-1 0,1 1-1,0 0 1,0 0 0,-1-1-1,1 1 1,0 0 0,-1 0-1,1 0 1,0 0 0,-1 0-1,1-1 1,0 1 0,-1 0-1,1 0 1,0 0 0,-1 0-1,1 0 1,-1 0 0,1 0 0,0 0-1,-1 0 1,1 0 0,0 0-1,-1 1 1,1-1 0,0 0-1,-1 0 1,1 0 0,0 0-1,-1 0 1,1 1 0,0-1-1,-1 0 1,1 0 0,0 1-1,0-1 1,-1 0 0,1 0 0,0 1-1,0-1 1,0 0 0,-1 1-1,1 0 1,-16 13 432,-13 41 223,-2-2 0,-2-1-1,-2-1 1,-60 64 0,-188 163 1815,278-273-2560,0-1-1,-1 0 1,0 0-1,1 0 1,-2-1-1,1 1 1,-13 3-1,17-6-41,2-1 5,0 0 8,0 0 8,1-4 8,4-4 29,1 1-1,-1-1 0,1 1 1,0 1-1,1-1 1,0 1-1,0 0 0,0 1 1,1-1-1,-1 2 0,1-1 1,13-5-1,-20 10 54,0 1 1,-1-1-1,1 0 1,0 0-1,-1 1 1,1-1-1,-1 0 1,1 1-1,0-1 1,-1 1-1,1-1 1,-1 1-1,1-1 1,-1 1-1,0-1 0,1 1 1,-1-1-1,1 1 1,-1 0-1,0-1 1,0 1-1,1-1 1,-1 1-1,0 0 1,0-1-1,0 1 1,0 0-1,1-1 0,-1 1 1,0 0-1,0 0 1,-1-1-1,1 1 1,0 0-1,0-1 1,0 2-1,0 28-42,-33 189 611,8-70-214,16-99-457,-3 1-1,-3-2 1,-23 56 0,30-81-513,6-16-16,-3 7 83,-1-10-5179,6-5 4309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34.1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27 364,'0'0'491,"-5"-25"4916,14 24-5106,0 0 1,-1 1 0,1 0-1,0 1 1,-1 0-1,1 1 1,14 3-1,36 5 443,112-18 709,-77-1-1146,-93 9-308,-1 0 1,0 0 0,1 1 0,-1-1 0,0 0-1,1 0 1,-1 0 0,0 1 0,1-1-1,-1 0 1,0 0 0,0 1 0,1-1-1,-1 0 1,0 1 0,0-1 0,1 0 0,-1 1-1,0-1 1,0 0 0,0 1 0,0-1-1,1 0 1,-1 1 0,0-1 0,0 0-1,0 1 1,0-1 0,0 1 0,0-1-1,0 0 1,0 1 0,0-1 0,0 1 0,-1-1-1,1 0 1,0 1 0,0-1 0,0 0-1,0 1 1,0-1 0,-1 0 0,1 1-1,-9 21 3,8-19 1,-26 77 99,-29 149-1,9 87 840,34-245-666,8-48-190,1 1 1,-2 35-1,1-54-472,2-8-4752,-3-20 2648,2 4 757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34.51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1 432,'0'0'429,"0"0"-21,0 0-25,0 0 10,0 0 12,0 0 33,0 0 40,0 0 19,0 0 13,0 0 7,0 0 5,0 0-3,0 0-8,2 3-11,0 0-347,0-1 0,1 1 0,-1-1 0,1 0 0,-1 1 0,1-1 0,0-1 0,0 1 0,0 0 0,0-1 0,0 1 0,0-1 0,0 0 0,4 1 0,55 10 1608,-25-7-968,-16-2-272,-19-3-541,0 0-1,0-1 1,0 2 0,0-1-1,0 0 1,0 0 0,0 1 0,0-1-1,0 1 1,0-1 0,-1 1-1,1 0 1,0 0 0,0 0-1,-1 0 1,1 0 0,2 2-1,-4-2-585,-24 19-6452,14-15 5520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34.9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 1 476,'0'0'570,"0"0"-25,0 0-14,0 0-14,0 0-24,-11 0 339,4 2 1043,7 0 3892,9 2-5515,-1 0 0,2 0 1,-1-1-1,0-1 0,1 0 1,-1 0-1,17 1 0,51 10 315,-75-13-700,26 7-2361,-20-6-4602,-7-1 5492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00.4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 73 360,'0'0'339,"0"0"-21,0 0-12,0 0-1,0 0-31,0 0-16,0 0 0,0 0 2,0 0-3,0 0 8,0 0 1,0 0 3,0 0-4,0 0-4,0 0-12,0 0-3,0 0-17,0 0 0,0 0 4,0 0-10,0 0-14,0 0-15,0 0-16,0 0 2,0 0-2,0 0-2,0 0-12,0 0-5,0 0-2,0 0 1,0 0 7,0 0-17,0 0-9,0 0-7,0 0-12,0 0-12,0 0-10,0 0-1,0 0-12,0 0-12,0 0-7,0 0-9,0 0 1,0 0-8,0 0 4,0 0-13,0 0-12,0 0 4,0 0 0,0 0-3,0 0-6,0 0 2,0 0-10,0 0 0,0 0 2,0 0 8,0 0 6,0 0 16,0 0 1,0 0-15,0 0-5,0 0-1,0 0-1,-5 0-2,-7 0-27,10 0 31,19 2 129,-10-1-151,-1 1 1,-4-2 1,-2 0 2,18 1 6,-14 0-12,0-1 0,1 1 0,-1-1 0,0-1 0,0 1 0,1-1 0,-1 1 0,7-3 0,-10 2-14,-1 1 1,0 0 2,0 0 1,18 0 18,-7 0-11,-9 0 0,-2 0-4,46-2 0,-32 1 2,-3-1 2,-3 0 1,-7 1-1,45-4 2,-7 0 11,-6-1-25,-31 5 9,1 1 5,10 0-4,-10 0 5,23 0-76,0-2 1,0 0-1,-1-2 0,31-8 1,-26 5 77,28-7-55,-56 14 36,12-3-17,-5 3 28,-4 0 8,50-3-17,-12 1-7,3 4 5,-37-2 9,0 0 0,-1 0 0,1 1 0,-1 0 0,1 0 0,15 5 1,40 10-12,-61-15 11,3 1 3,1 0-6,0 2-1,1 0 0,-1 0 0,-1 1 0,1 0 0,-1 0 0,1 1 0,-2 0 0,1 0 1,0 0-1,5 10 0,-3-7 6,-1 1 1,-1 0-1,0 0 1,0 1-1,-1 0 1,5 15 0,-7-18 2,-1 1 0,1-1 0,1 0 0,6 12 1,9 17 16,-4-1 3,-2 5-17,-7-22 8,-2 1 0,0 0 0,-1 0 0,0 0 1,-2 0-1,-1 0 0,-2 26 0,1 6 18,-2 2-10,-2-1 1,-2 0-1,-27 100 1,25-122-13,2 1-1,1 0 1,1 1 0,2-1 0,2 53 0,1-83 36,0 17 1381,-2-18-3696,-5-20-682,-3 1 897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36.0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124 31 224,'-68'11'1697,"27"0"2657,39-11-3881,2 0-8,0 0-17,0 0-24,0 0-25,0 0-28,-9 2-31,5-2-3,9 0 1749,112-22-1743,1 6 1,1 5-1,163 6 1,-260 8-333,-1 1 1,0 0 0,0 2-1,0 0 1,-1 2-1,0 0 1,0 1 0,35 23-1,35 14 32,-42-21 675,-47-24-578,-1-1 8,0 0 16,0 0 21,-45-17-976,-12-2-7131,36 11 5845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36.5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244 1 564,'0'0'605,"0"0"-37,0 0-44,0 0-45,0 0-26,0 0 62,0 3 33,-2 8-224,1-1 1,-1 0-1,-1 0 1,0 0 0,0-1-1,-1 1 1,0-1-1,-1 1 1,0-1-1,0-1 1,-1 1-1,-12 13 1,-10 11 121,-56 49-1,83-81-442,-33 26-1557,8-15-2515,16-11 2723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37.1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5 804,'5'-5'1272,"-2"7"3422,3 12-3765,0 0 1,-1 0 0,5 22-1,-7-23-686,0-1 1,1 0-1,0 0 0,1 0 1,0 0-1,1-1 0,10 15 0,2 2-1096,-17-27 550,-1 0 0,1 0 1,-1 1-1,1-1 1,-1 0-1,1 0 1,-1 0-1,1 0 1,-1 1-1,0-1 0,0 0 1,0 0-1,0 1 1,0-1-1,0 0 1,0 0-1,0 1 0,0-1 1,-1 0-1,1 0 1,0 1-1,-1-1 1,0 1-1,-7 4-1248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37.54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78 0 244,'-28'149'3428,"-9"159"-1,36-300-3424,1-2-197,0-1 1,-1 1-1,1 0 0,-1 0 1,-1-1-1,1 1 0,-1-1 1,-2 6-1,4-11-1381,1-3 286,4-13 390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38.05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2 123 444,'0'-8'738,"0"7"-616,-1 0 0,1 0 0,0 0 1,0 0-1,-1 0 0,1 0 0,0 0 0,0 0 0,0 0 0,0 0 0,0 0 0,0 0 1,0 1-1,1-1 0,-1 0 0,0 0 0,1 0 0,-1 0 0,0 0 0,1 0 0,-1 0 1,1 0-1,-1 1 0,1-1 0,-1 0 0,1 0 0,0 1 0,-1-1 0,1 0 0,0 1 1,0-1-1,0 1 0,-1-1 0,1 1 0,0-1 0,0 1 0,0-1 0,0 1 0,0 0 1,0 0-1,0-1 0,0 1 0,0 0 0,0 0 0,0 0 0,0 0 0,0 0 0,0 0 1,0 0-1,0 1 0,-1-1 0,3 0 0,33 2 410,1-3-1,0-1 1,-1-2 0,70-16 0,-36 7-215,-33 6-182,45-8 201,1 4 0,88-1 0,-160 12-322,-1 1-1,1 0 1,0 1-1,-1 0 1,1 1 0,-1 0-1,0 0 1,0 1-1,11 6 1,-19-9-7,-1-1 0,-1 0 0,1 0-1,0 0 1,-1 0-1,1 0 1,0 0 0,-1 1-1,1-1 1,-1 0-1,1 0 1,0 0 0,-1 1-1,1-1 1,-1 0 0,1 0-1,0 1 1,-1-1-1,1 1 1,-1-1 0,1 1-1,-1-1 1,1 0-1,-1 1 1,0 0 0,1-1-1,-1 1 1,0-1-1,1 1 1,-1-1 0,0 1-1,0 0 1,1-1-1,-1 1 1,0 0 0,0-1-1,0 1 1,0 0-1,0-1 1,0 1 0,0 0-1,0-1 1,0 1-1,0-1 1,0 1 0,0 0-1,-1-1 1,1 1-1,0 0 1,0-1 0,-1 1-1,0 0 1,-18 38 238,15-32-180,-10 16 338,-1 0 0,0-1 0,-2-1 0,-24 25 0,27-33-905,-1 0 0,-23 16-1,27-22-1112,0-1 0,0 0 0,0-1 0,-20 7-1,13-8-182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38.3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90 272,'0'0'669,"0"0"-17,0 0-21,0 0-20,0 0-12,0 0-10,3-2-9,34-9 988,0 1 0,59-8-1,1 0-40,59-12-280,-144 29-2120,1 4-5744,-12-2 4967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38.9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90 98 836,'0'0'819,"19"3"1998,0-1-2092,0-1-1,1-1 1,0 0 0,-1-2 0,34-6-1,102-33 87,-79 19-266,-39 11-330,-25 6-131,0 1 0,0 1 0,1 0 1,19-1-1,-30 4-70,-2 0 0,0 0-2,-3 3-3,-328 288 1262,181-153-702,113-106-2433,-45 30 0,77-59 1305,4-3-4170,1 0 3404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39.78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108 1 24,'0'0'297,"-6"14"2320,3-5-2244,-19 43 2561,-27 106 0,38-118-2243,7-26-386,0 0 1,1 1-1,1-1 1,-2 28-1,4-38-241,1 1-1,-1 0 1,1-1-1,0 1 1,0-1-1,1 1 1,-1-1-1,1 0 1,0 1-1,0-1 1,0 0-1,1 0 1,-1 0-1,1-1 1,0 1-1,0-1 1,1 1-1,-1-1 1,7 5-1,1 0 55,1 0 0,-1-1 1,1 0-1,1-1 0,-1-1 0,1 0 0,0 0 0,26 5 0,-15-7 2,-1-1-1,1-1 1,0-1-1,32-4 1,79-8 125,256 10-1,-233 13-267,-156-11 30,15 2 1945,-8-2-573,-9-2-674,-4-2-710,-1 0-1,1-1 1,0 1 0,0-1-1,0 0 1,1 0 0,-1 0-1,1 0 1,1 0 0,-1-1-1,1 0 1,0 1 0,0-1-1,1 0 1,-1 0 0,1 0-1,0 0 1,1-9 0,-1 4-880,1-1 0,1 1 0,3-22 0,-1 22-1273,0 0-1,0 1 1,9-20 0,0 5-197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40.2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681 24 360,'9'-15'2103,"-3"6"-813,-4 11 1176,-5 10-2317,-1 1-1,-1-1 1,0 0 0,0 0-1,-1-1 1,-1 0-1,0 0 1,-10 13-1,-78 84 759,74-85-712,-57 58 958,-157 126 0,218-195-1493,-1 0 0,-1-1-1,0-1 1,-22 9 0,-42 6-5799,70-22 5015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40.65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19 276,'2'-2'385,"-1"0"0,0 1-1,1-1 1,-1 1 0,1 0 0,-1-1 0,1 1-1,0 0 1,0 0 0,0 0 0,-1 0 0,1 0-1,3 0 1,0 3-157,1 1-1,-1 0 0,-1 1 1,1-1-1,0 1 0,-1 0 0,1 0 1,-1 0-1,0 1 0,-1-1 1,1 1-1,3 7 0,41 77 1386,-27-48-1163,-19-39-431,27 51 564,56 78-1,-72-116-514,0 0 0,0 0-1,1-1 1,1-1 0,0 0 0,1-1 0,1-1-1,33 18 1,-1-7-13,0-2 1,63 15-1,-107-34 498,-5-1-2694,-5-1-4560,-33-3 5137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03.0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 50 132,'0'0'553,"0"0"-19,-17 1 1253,8 0 914,12-1 667,221-5-3204,-140-2-124,-38 2-9,61 0-1,-33 3-7,-72 2-23,33 0 9,151-17 16,-180 16-34,0 0 1,3-2 5,0 1 0,1 1 0,-1-1 0,1 2 0,0-1 0,17 2 0,23 1-36,-10 9 791,-44-3-745,0 1-1,1 0 1,0 0 0,-2 13 0,5-21-5,-45 168 48,26-81-16,11-61-30,2 1 0,2 0-1,-3 42 1,1 132 43,3-123-21,1-42-27,1 1 0,2 0 0,6 39 0,-3-9 59,-4-67-55,0-1 2,2 35 3016,-4 4-2926,2-38-91,4-7 472,2-19-1347,2-27-3695,-5 12 1673,-3-3 877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41.0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20 728,'0'0'816,"0"0"-25,0 0-46,0 0-29,3-2-24,3-1-283,0 1 1,1-1 0,-1 1 0,0 0-1,1 0 1,0 1 0,-1 0-1,1 0 1,0 1 0,10 0-1,78 10 1929,-7-1-1080,-44-4-783,12 0-661,-25-11-5254,-30 5 2909,-1 1 767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41.3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 56 164,'0'0'707,"0"0"-526,-1 1 1,1-1-1,0 0 0,-1 1 1,1-1-1,0 1 1,-1-1-1,1 1 1,0-1-1,0 1 0,0-1 1,0 1-1,-1-1 1,1 1-1,0-1 1,0 1-1,0-1 0,0 1 1,0-1-1,0 1 1,0-1-1,0 1 1,0-1-1,0 1 0,1 0 1,-1 0-1,12-1 270,31 1 482,0-2 1,1-2 0,-1-1 0,55-14-1,-95 17-1127,0 0-1,0 0 0,-1 0 0,1 0 1,-1-1-1,1 1 0,-1-1 0,1 1 1,-1-1-1,0 0 0,0 0 1,0 0-1,3-3 0,-5 4-472,0-1-308,0-3 647,-1 2-3110,-7-7 2448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41.7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96 1 536,'0'0'89,"0"0"0,0 0 0,0 0-1,0 1 1,0-1 0,0 0 0,0 0 0,0 0 0,0 0 0,0 0-1,0 1 1,0-1 0,-1 0 0,1 0 0,0 0 0,0 0 0,0 0-1,0 0 1,0 1 0,0-1 0,-1 0 0,1 0 0,0 0-1,0 0 1,0 0 0,0 0 0,-1 0 0,1 0 0,0 0 0,0 0-1,0 0 1,0 0 0,-1 0 0,1 0 0,0 0 0,0 0 0,0 0-1,0 0 1,-1 0 0,1 0 0,0 0 0,0 0 0,0 0 0,0 0-1,-1 0 1,1 0 0,0-1 0,0 1 0,0 0 0,0 0-1,0 0 1,0 0 0,-1 0 0,1 0 0,0-1 0,0 1 0,0 0-1,0 0 1,0 0 0,0 0 0,0 0 0,0-1 0,-8 29 1460,-4 39-1067,12-65-299,-22 263 2269,21-260-2702,-1 0 0,1 0 0,-1 0 1,0 0-1,0 0 0,0 0 1,-4 5-1,-13 15-4764,10-17 3654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42.2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169 56 192,'-5'0'459,"0"-1"0,-1 0 0,1-1-1,0 1 1,0-1 0,0 0 0,0 0 0,0 0 0,-5-4-1,-35-14 1890,-21 5 715,64 14-2839,2 1 7,0 0-9,0 0-12,0 0-15,0 0-20,0 0-10,0 0-19,0 0-15,0 0-17,0 0-6,0 0-8,0 0-10,7 1-12,251 10 461,-80-7-225,-14 10 66,100 3 892,-240-16-528,-9-2-3221,-33-19-4466,7 9 4714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52.9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20,'0'0'361,"0"0"-9,0 0 14,0 0-2,0 0-5,0 0 5,0 0 10,0 1 3906,4 11-4322,-2-9 104,0 0-1,0 0 1,1-1 0,-1 1 0,1 0 0,-1-1-1,1 0 1,0 0 0,0 1 0,0-2-1,0 1 1,0 0 0,4 1 0,-6-3-52,-1 0 2,23 15 80,-17-11-84,-4-3-1,-2-1-2,10 1 34,83-21 484,-91 19-463,-2 1-8,0 0-10,0 0 0,14-4 231,-10 3-4901,-4 1 3120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6:00.00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1237 5 452,'0'0'471,"0"0"-8,-29-5 2747,-28 12-2024,-1 1 191,-66-1-1,111-7-1301,0 2 0,0-1 0,0 2 0,1-1 0,-1 2 0,1 0 0,-1 0 0,1 1 0,1 1 0,-1 0 0,-15 10 0,-9 11-75,1 1 0,-33 33 0,25-22 43,-133 143-34,64-62 66,66-67 112,3 1-1,2 2 1,-39 72-1,63-102-142,2 0-1,0 1 1,1 1 0,2 0-1,1 1 1,2 0-1,-12 55 1,17-57-33,1 0-1,1 1 1,1-1 0,1 1-1,2-1 1,0 0 0,2 0-1,1 0 1,1 0 0,2-1-1,0 0 1,13 27 0,2-12 17,1-1 1,2-1 0,2-1 0,1-1-1,2-2 1,1-1 0,2-2 0,68 52-1,-37-35 39,104 76 83,-139-106-90,2 0 0,0-3-1,63 24 1,-38-23 122,1-3-1,1-2 1,0-2 0,95 2 0,240-24 250,-339 7-20,0-1 0,106-28 0,-137 27-233,0-2 1,-1 0-1,0-1 1,0-2-1,-1 0 1,-1-1-1,0-1 1,36-34-1,-24 17-12,-3-3-1,0 0 1,-2-2 0,-2-1-1,-1-1 1,-2-1 0,-2-1-1,-1-1 1,-3-1-1,-1 0 1,-2-2 0,11-54-1,-16 45 14,-2-1 0,-2 0 0,-3 0 0,-2 0 0,-13-104 0,7 125-164,-1-1-1,-2 1 1,-1 1-1,-2 0 1,-1 0-1,-1 1 0,-2 1 1,-1 0-1,-1 1 1,-33-39-1,4 14-53,-2 3-1,-2 2 1,-3 2-1,-1 2 0,-2 3 1,-2 2-1,-2 3 1,-1 3-1,-96-38 0,126 59 15,-12-6-23,-2 2 0,0 1-1,-1 3 1,0 1 0,-73-7 0,-74 8-70,98 1 201,93 9-94,3 1-63,0 0-116,-4 2-346,4-2 473,-1 0 1,1 0-1,-1 0 0,1 0 1,0 0-1,-1 0 0,1 0 1,-1 0-1,1 0 0,0 1 1,-1-1-1,1 0 0,0 0 1,-1 0-1,1 0 0,-1 1 1,1-1-1,0 0 0,0 0 1,-1 1-1,1-1 0,0 0 1,-1 1-1,1-1 0,0 0 1,0 1-1,0-1 0,-1 0 0,1 1 1,0-1-1,0 0 0,0 1 1,0-1-1,0 1 0,0-1 1,0 0-1,0 1 0,0-1 1,0 1-1,0-1 0,0 0 1,0 1-1,0-1 0,0 1 1,0-1-1,2 4-898,-1-1-1,1 0 1,0 0 0,0 0-1,0 0 1,0 0 0,0-1 0,4 4-1,6 3-1232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6:01.16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20 608,'0'0'819,"1"-5"770,-1 4-1276,0 1 0,0-1 1,0 1-1,0-1 0,0 0 0,0 1 1,0-1-1,0 1 0,0-1 0,0 1 1,0-1-1,0 1 0,0-1 0,1 1 1,-1-1-1,0 1 0,0 0 0,1-1 1,-1 1-1,0-1 0,1 1 0,-1-1 1,0 1-1,1 0 0,-1-1 0,1 1 1,-1 0-1,0-1 0,1 1 0,-1 0 1,2-1-1,92 124 346,-63-79-570,38 42 0,252 214 257,-10-10-378,-267-245 9,-13-14 48,36 47 1,-67-78-29,0 0 0,0 0 1,1 1-1,-1-1 0,0 0 1,0 0-1,0 1 0,0-1 1,1 0-1,-1 0 0,0 0 1,0 0-1,0 1 0,1-1 1,-1 0-1,0 0 0,0 0 1,1 0-1,-1 0 1,0 0-1,1 1 0,-1-1 1,0 0-1,0 0 0,1 0 1,-1 0-1,0 0 0,1 0 1,-1 0-1,0 0 0,0 0 1,1 0-1,-1-1 0,0 1 1,0 0-1,1 0 0,-1 0 1,9-13-244,4-30-725,-9 25 48,0 7-845,0 0-1,-1 0 0,2-20 1,-2 9 8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6:02.09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476 15 240,'0'0'877,"0"0"-11,-5-10 3825,2 6-1919,3 6 689,4 11-3376,0 1 1,1-1-1,1-1 1,0 1 0,1-1-1,9 14 1,60 74 220,-38-52-205,54 79 68,59 72-774,-150-197 581,1-1 0,0 1 0,-1 0 0,0-1 0,1 1 0,-1 0 1,0 0-1,0 0 0,0 0 0,0 0 0,0 0 0,-1 0 0,1 1 1,0-1-1,-1 0 0,0 0 0,1 5 0,-2-6 6,0 1-1,0-1 1,0 0 0,0 0-1,0 0 1,0 1 0,-1-1-1,1 0 1,0 0 0,0-1-1,-1 1 1,1 0 0,-1 0-1,1-1 1,0 1-1,-1-1 1,0 1 0,1-1-1,-1 1 1,1-1 0,-1 0-1,1 0 1,-1 0 0,0 0-1,-1 0 1,-41 1-115,0-1 0,0-2 0,-78-14 0,65 7 89,-84-3 0,128 13 103,-1 0-1,0 1 0,1 1 1,0 0-1,-1 1 0,1 0 0,-15 7 1,-89 51 401,52-26-284,-33 21-361,99-57 123,-1 0 0,0 0 0,0 0 0,1 0 1,-1 0-1,0 0 0,0 1 0,1-1 0,-1 0 0,0 0 0,0 0 0,1 0 1,-1 0-1,0 0 0,0 1 0,0-1 0,0 0 0,1 0 0,-1 0 1,0 0-1,0 1 0,0-1 0,0 0 0,1 0 0,-1 0 0,0 1 1,0-1-1,0 0 0,0 0 0,0 1 0,0-1 0,0 0 0,0 0 0,0 1 1,0-1-1,0 0 0,0 0 0,0 1 0,0-1 0,0 0 0,0 0 1,0 1-1,0-1 0,0 0 0,0 0 0,0 0 0,0 1 0,-1-1 0,1 0 1,0 0-1,0 1 0,0-1 0,0 0 0,0 0 0,-1 0 0,1 0 1,0 1-1,0-1 0,0 0 0,-1 0 0,1 0 0,-1 0 0,19 2-4330,-14-3 2746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6:05.00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1005 32 536,'4'-19'4798,"-3"6"4207,-53 123-7288,-4-7-1373,-3-3 1,-5-2-1,-5-4 0,-3-2 1,-4-4-1,-110 98 0,130-140-196,-2-3 0,-75 41 0,45-30-126,49-32-451,38-21 234,1-1-124,0 0-151,0 0-185,0 0-224,0-10-1214,0 3-2572,3-8 1527,3 3 953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6:05.67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3 324,'5'-1'688,"-1"0"0,1 1-1,-1-1 1,1 1 0,-1 1 0,1-1 0,0 0-1,-1 1 1,1 0 0,4 2 0,56 15 1467,-62-17-1948,11 4 113,0 0 1,-1 1-1,0 1 0,0 1 1,0-1-1,-1 2 1,20 17-1,73 84 545,-42-42-527,-29-33-204,79 79 304,187 147 0,-38-63 148,-208-166 1376,-53-31-1840,17-7-2503,-17 5 1995,0 0 1,-1 0 0,1 0 0,0 0 0,-1 0-1,1 0 1,-1 0 0,1-1 0,-1 1 0,0 0 0,1 0-1,-1-1 1,0 1 0,0 0 0,0 0 0,0-1 0,0 1-1,0 0 1,0-1 0,0 1 0,-1-2 0,-4-16-2074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04.9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521 7 56,'0'0'491,"0"0"15,-4-2-192,-11-2 6814,-2 51-6832,2 0 0,3 2 0,-11 78 1,5-23-215,6-49-59,3 1 0,3 0 0,2 0 0,6 107 0,5 19 32,8-14 17,-15-167-60,5 15-295,-5-16 377,0 0-1,1 1 0,-1-1 1,0 0-1,0 1 0,0-1 0,0 0 1,1 1-1,-1-1 0,0 0 1,0 1-1,0-1 0,0 0 0,0 1 1,0-1-1,0 1 0,0-1 1,0 0-1,0 1 0,0-1 0,0 0 1,0 1-1,0-1 0,-1 0 1,1 1-1,0-1 0,0 0 0,0 1 1,0-1-1,-1 0 0,1 1 1,0-1-1,0 0 0,-1 0 0,1 1 1,0-1-1,0 0 0,-1 0 1,1 0-1,0 1 0,-1-1 0,1 0 1,0 0-1,-1 0 0,-35-9 135,34 9-156,-46-9 324,8 12-268,0 1 0,1 1-1,-42 13 1,4 5 9,76-23-126,0 1-2,-6 0-8,-9 6 380,1-1-1355,8-4-7586,7-2 6353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09.7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75 0 308,'0'0'390,"0"0"25,0 0 12,0 0 1,0 0 2,0 0 2,0 0-11,0 0-17,0 0-37,0 0-9,0 0-21,0 0-37,0 0-27,0 0-30,0 0-27,0 0-18,0 0-23,0 0-46,0 0-15,0 0 14,0 0-10,0 0-10,0 0-10,0 0-20,0 0-10,0 0-8,0 0-7,0 0-3,0 0 3,7 23 265,12-15-219,-15-6-86,0 0 1,0 0-1,-1 0 1,1-1-1,0 0 0,0 0 1,0 0-1,1 0 1,-1-1-1,4 1 0,6-1-2,139 6 117,-24-7 4,-127 1-125,60-2 39,76-4-36,-117 3-5,1 1 0,32 1 0,-29 1-9,-23 0 11,19 0-8,-23 0-3,10 0 3,24-1 5,14 0 1,-44 1 2,52 2 7,-52-2-18,-2 0-18,108 9 3253,-108-8-3230,0 0 0,0 0 0,0 0 0,0 0 0,0 0 0,0 1 0,0-1 1,0 0-1,0 0 0,0 0 0,0 0 0,-1 0 0,1 0 0,0 0 0,-1 0 1,1 0-1,-2 1 0,-1 10 0,3 0-10,-1 1 0,-1-1 0,0 1 0,-7 22 0,-1 18-93,1 22 55,2-29 60,5-35-13,-3 41 18,4 98 1,3-67-10,3-32 12,-4-42-17,0-1 1,0 0 0,0 1 0,-1-1 0,-1 0 0,-1 13-1,-2 43-3,4-57 5,0 0-1,0 0 1,0 0 0,-1 0 0,-3 10 0,0-4-5,1-1 1,1 1 0,0 0-1,0 0 1,1 1 0,1-1-1,2 19 1,-2-28-1,-1 3 5,1 1-1,-1-1 0,-1 1 0,0-1 0,0 0 1,0 1-1,-5 9 0,3-9-4,1 1 0,0 0-1,0 0 1,1 0 0,0 1 0,1-1 0,-1 16-1,-4 25 1058,6-48-1038,0-2-8,0 0-1,0 0 6,0 0-4,0 0-1,0 0-1,0 0-6,0 1 0,0 5 5,0-5-1,0-1-3,0 0-7,0 0 5,0 0 2,0 0 0,0 0-2,0 0-7,0 0 5,0 0 5,0 0 13,0 0-4,0 0-7,0 0-1,0 0 1,0 0 5,0 0-6,0 0-3,0 0 0,0 0 5,0 0 1,0 0 4,0 0-7,0 0 2,0 0 11,0 0-13,0 0-2,0 0 3,0 0-4,0 0-1,0 0-2,0 0-6,0 0 5,0 0-4,0 0 1,0 0 4,0 0 2,0 0-2,0 0-7,0 0 0,0 0 3,0 0 3,-19-5-26,16 4 21,1 0-1,-1 0 1,0 0 0,0 0 0,0 1 0,0-1 0,0 1 0,0 0 0,0-1 0,0 2 0,0-1-1,0 0 1,0 0 0,-6 2 0,3 0-3,2-2 6,-17-5 5,8 3-11,8 1 6,1 0 0,-1 0 0,1-1 0,0 0 0,-1 1 0,1-2 0,0 1 0,-5-4-1,2 3-4,-62-30-11,63 31 15,0 0 1,0 0-1,0 1 0,0-1 0,-11 0 1,-34-6-4,47 7 11,-1 1-6,-1 0-1,1-1 1,0 0 0,-1 0 0,1 0 0,0-1 0,0 1-1,0-1 1,-9-5 0,-13-4-12,-3 5 0,0 2 0,-1 2-1,1 1 1,-1 1-1,1 1 1,-1 2-1,1 1 1,0 1-1,-47 15 1,69-18 9,-1 1-4,0-1 1,0 2-1,1-1 1,0 1-1,-1 0 1,1 0-1,1 1 1,-1 1-1,-10 8 1,17-13 10,-25 12 337,16-11-5515,-1-11 2591,3 0 785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11.4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191 1 208,'0'0'366,"0"0"-7,0 0 3,0 0-5,0 0 3,0 0 13,0 0-14,0 0-16,0 0-1,0 0-28,0 0-22,0 0-39,0 0-13,0 0-25,0 0-28,0 0-13,0 0-10,-3 32 679,0 26-23,-22 112 0,-30 193-509,24-233-254,-12 79 55,28-147-76,11-49-25,1 0 1,0-1-1,1 1 1,-2 19-1,5-25-5,-1 0 0,1 0-1,0 0 1,1 0 0,-1 0 0,1 0-1,1-1 1,-1 1 0,1-1 0,0 1-1,1-1 1,-1 0 0,1 0 0,1-1-1,-1 1 1,1-1 0,0 0 0,0 0-1,0 0 1,1-1 0,-1 0 0,1 0-1,9 5 1,-14-9 73,0 1 1,1 0-1,-1 0 0,0 0 0,0-1 1,1 1-1,-1 0 0,0-1 0,1 1 0,-1-1 1,0 0-1,1 1 0,-1-1 0,1 0 1,-1 0-1,0 0 0,1 0 0,-1 0 1,1 0-1,-1 0 0,2-1 0,-1-1 23,0 1-1,0-1 0,-1 1 1,1-1-1,-1 0 1,0 0-1,1 0 0,-1 0 1,0 0-1,2-4 0,3-5-253,10-18 326,22-42 109,-37 69-256,7-15-452,-7 15-6520,-1 2 5407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22.71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597 411 164,'-41'11'4522,"39"-11"-4424,-51 8 581,34-2-600,0 1 1,1 0 0,-1 1 0,2 1 0,-18 12-1,-12 5-2,23-12-135,1 2 1,0 1-1,1 0 0,1 2 1,1 0-1,-29 36 0,15-16 22,22-26 45,1 0 1,0 1-1,1 1 0,1 0 1,1 0-1,0 1 1,1 0-1,0 0 0,1 0 1,-6 33-1,8-23 107,1 0 0,1 1 0,2-1 1,0 1-1,2-1 0,1 1 0,10 40 0,1-6-50,33 113 94,-39-148-125,2-1-1,1 0 1,1 0 0,24 35-1,-35-59-34,23 36 85,2-2-1,2 0 0,48 46 1,-20-25 25,-37-36-65,0-1-1,0-1 1,30 20-1,15 14 152,-49-38-127,1-1 1,25 17-1,-36-27-62,28 17 83,1-1 0,0-1 0,41 13 0,43 17 61,-81-32-97,1 0-1,74 18 0,-38-18-25,-37-7 21,1-1 0,0-2-1,50 2 1,0-2 40,-62-3-34,1-1 0,44-3 0,212-17 256,163-11-279,-233 4-27,-131 14-3,-16-1-6,103-33 0,-152 39 4,22-8 177,0-2 1,-2-2-1,0-2 1,-1-1 0,0-2-1,-2-1 1,57-53-1,-64 49 53,-1 0 0,-2-1 0,-1-1 0,-1-2-1,25-49 1,-10 10 44,37-104 0,-68 159-239,6-13 268,-3 0 1,11-49 0,-13 36-220,1-6 359,4-93-1,-10 91-375,-1 28 116,-1 0 0,0-1 1,-5-26-1,1 29-81,0-9-44,-2 0-1,-1 0 0,-1 0 0,-1 1 0,-19-38 0,6 32-50,-3 1 0,0 1 1,-2 1-1,-1 1 0,-2 1 0,0 2 1,-2 1-1,-38-23 0,8 11-35,-2 3 1,-2 3-1,-1 3 0,-92-28 0,-263-58-25,418 114 53,-88-17-15,-157-9-1,157 19 12,-6 5-38,-171 14 0,168 2 31,0 5 0,-171 53-1,189-48 10,19-1-95,-100 47 1,115-47 18,-113 56-73,161-78 155,1 0-7,-2 1 7,-4 0-2,4 0 1,-5 5 193,3-2-2861,20 0 1407,16-4-5032,-16-3 4374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24.4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63 0 296,'0'0'453,"0"0"-19,-7 36 4558,-8 151-3386,3 114-626,2 145-407,1-219-139,0-131 531,9-95-743,0-1 10,0 0-11,0 0-23,0 0-32,0 0-81,2-2-182,0-2 1,0 1-1,0 0 1,-1 0-1,1-1 0,-1 1 1,0 0-1,1-5 1,-1 5-399,0 1 0,-1-1 1,1 0-1,-1 0 1,0 0-1,0 0 0,0 0 1,0 0-1,0 0 1,-1 0-1,1 0 0,-2-4 1,-4-9-1144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1T18:55:25.2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34 304,'0'0'323,"0"0"-11,0 0-22,0 0-25,0 0-29,0 0-17,0 0-22,0 0-165,0 0 1,0-1 0,0 1-1,0 0 1,0 0 0,0 0-1,0 0 1,0-1 0,1 1-1,-1 0 1,0 0 0,0 0-1,0-1 1,0 1 0,0 0-1,1 0 1,-1 0 0,0 0 0,0 0-1,0 0 1,1 0 0,-1-1-1,0 1 1,0 0 0,0 0-1,1 0 1,-1 0 0,0 0-1,0 0 1,0 0 0,1 0-1,-1 0 1,0 0 0,0 0-1,1 0 1,-1 0 0,0 0 0,0 0-1,0 0 1,1 0 0,-1 1-1,0-1 1,0 0 0,0 0-1,1 0 1,-1 0 0,18 27 592,0 0 1,-2 0-1,-2 2 0,0 0 1,14 44-1,-22-51-449,0 0 0,-1 1 0,-1-1-1,-1 1 1,-1 0 0,-1 0 0,-1 0-1,-4 36 1,4-5 649,1-54-764,0 0-1,0 0 1,0 0 0,0-1 0,0 1-1,0 0 1,0 0 0,0 0 0,0-1 0,0 1-1,0-1 1,0 1 0,0-1 0,0 1-1,0-1 1,-1 1 0,1-1 0,0 0-1,0 1 1,0-1 0,-1 0 0,1 0-1,-1 0 1,1 1 0,0-1 0,-1 0 0,1 0-1,-1-1 1,121-259 1090,-46 91-528,-44 110-503,-30 59-115,11-20 22,-9 14-8530,-3 7 6697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5D2ED-4556-47A9-80A4-71D4D98270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280AFB-C114-4B31-BDBA-E2DB3104D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B2BAE-1179-4398-8317-A973327C8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F4B34-2D3B-4F9D-80DD-42433231C27C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97FBC-B505-432D-BB70-A6DFC662C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900FB-8DCF-445A-ABE6-3DF87ECB8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6E2-29CC-42D6-8B49-D9C56B8E3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9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1D6A7-E619-4D7F-A88B-587F7DE5E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700F2D-4E1B-4110-96AC-85FFF788C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93720-39D7-4064-BC1F-D3D9AF2B4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F4B34-2D3B-4F9D-80DD-42433231C27C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BE4D23-6319-4E06-AE9E-4D01F66D1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8EEC0-1C5B-4DA6-A674-0A6CB0C17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6E2-29CC-42D6-8B49-D9C56B8E3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92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641E28-3FAA-4ABD-9263-011FB3A06B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B2FA23-8051-446A-8DEC-CAA1CC3BD3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B24EB-85DE-4188-BD5D-0F496B299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F4B34-2D3B-4F9D-80DD-42433231C27C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527C9-5567-45F9-A026-B3246B7AA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639A1-74B8-4FC1-9DEF-433EE3F6B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6E2-29CC-42D6-8B49-D9C56B8E3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7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07CE4-914E-4FE8-9133-1D3F55A6B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73765-F307-47CA-9B98-0075F939B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A4F89-7BF7-48FD-B9F5-85ED5E710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F4B34-2D3B-4F9D-80DD-42433231C27C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38184-7617-4067-ABBF-8B7803AD7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43861-D51C-4EAA-A00B-21EC6EA20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6E2-29CC-42D6-8B49-D9C56B8E3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20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1D4A2-92B3-414A-947F-A7BC880F4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279C4E-FB93-4063-802C-6D174F699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3A8F89-5076-4FAF-82E7-B176B5F82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F4B34-2D3B-4F9D-80DD-42433231C27C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3AF0D-1BA9-4FBA-99A9-92E782A0A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2D287-0A65-45A7-B914-80F7015D7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6E2-29CC-42D6-8B49-D9C56B8E3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12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18730-19E7-424E-94E2-8EF03906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B3880-66AD-4707-B4E6-A8DAB9E3F4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0EBB45-79EF-4F7F-9ED4-81503E2CA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CCEDFA-A623-405C-BB0C-6A8F2DA74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F4B34-2D3B-4F9D-80DD-42433231C27C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81BC43-D6D1-4745-AD47-7C22EF7BB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07AF1A-E104-495F-A8C7-E5E620D33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6E2-29CC-42D6-8B49-D9C56B8E3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2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14741-5E18-40A4-AE5C-268302CD9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18306-B733-402B-A917-5D57F053B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12A2E-A485-492B-A379-8F65B3CF62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4DFE50-88EA-4A36-AF0A-5577FCFA9E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CE0041-4ECF-4204-812F-245A82B7AD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EDCF8F-B5F9-401C-934F-EB1BD5D46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F4B34-2D3B-4F9D-80DD-42433231C27C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38F11A-AF2C-4323-B70D-FD57BB7FC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20640A-3EF2-435D-AEC4-7008489BA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6E2-29CC-42D6-8B49-D9C56B8E3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42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FC603-2EC6-40D4-9EF3-697972CBE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6E30D8-6922-4CD4-AC6F-E5A4FB323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F4B34-2D3B-4F9D-80DD-42433231C27C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107A33-B327-4575-BD2E-5A695ABBA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D84889-5989-4213-B538-308F98275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6E2-29CC-42D6-8B49-D9C56B8E3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48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A79CE8-7B6E-40EE-ADC2-0E052BC4B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F4B34-2D3B-4F9D-80DD-42433231C27C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AA9272-9FA1-415C-AE45-0E8CFB846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240C2-B948-4A5F-9CBF-4C32D5C03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6E2-29CC-42D6-8B49-D9C56B8E3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939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6B622-3D72-415F-BF90-784B158D4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A5BA7-210B-44CC-A3B5-0831800A5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E04352-2583-4DBE-8A2C-CA900CA1D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FB2370-ADDB-4115-A8C2-52562DB32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F4B34-2D3B-4F9D-80DD-42433231C27C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EB4EA-7C23-44BE-9DCE-511D707D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BA7106-34F7-459A-904C-6F1EE9AF1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6E2-29CC-42D6-8B49-D9C56B8E3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1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1C1FC-7513-4FE5-BAF5-2511DE1A4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B9A534-8478-4C1C-AFE7-1CB75A71A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3E5A16-CD7F-4F9B-BDA7-F2CF660E4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1855A-8360-42C6-A595-DE415585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F4B34-2D3B-4F9D-80DD-42433231C27C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FB12AD-DCC6-48F3-A970-E5B015AA7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9F1C3B-AD2D-4BA2-BFD4-79ECE596C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6E2-29CC-42D6-8B49-D9C56B8E3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30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6F1261-38F0-4E10-B344-90F251151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CC4A53-5303-41A4-A764-043F1B8B7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4BA3C-AE72-4B9D-B628-E25349D55E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F4B34-2D3B-4F9D-80DD-42433231C27C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D418E-2012-4FC5-9D02-D3D943236E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7224A-5213-4CBA-8ACE-7916DD5226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AF6E2-29CC-42D6-8B49-D9C56B8E3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4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.xml"/><Relationship Id="rId21" Type="http://schemas.openxmlformats.org/officeDocument/2006/relationships/image" Target="../media/image11.png"/><Relationship Id="rId42" Type="http://schemas.openxmlformats.org/officeDocument/2006/relationships/customXml" Target="../ink/ink21.xml"/><Relationship Id="rId47" Type="http://schemas.openxmlformats.org/officeDocument/2006/relationships/image" Target="../media/image24.png"/><Relationship Id="rId63" Type="http://schemas.openxmlformats.org/officeDocument/2006/relationships/image" Target="../media/image32.png"/><Relationship Id="rId68" Type="http://schemas.openxmlformats.org/officeDocument/2006/relationships/customXml" Target="../ink/ink34.xml"/><Relationship Id="rId16" Type="http://schemas.openxmlformats.org/officeDocument/2006/relationships/customXml" Target="../ink/ink8.xml"/><Relationship Id="rId11" Type="http://schemas.openxmlformats.org/officeDocument/2006/relationships/image" Target="../media/image6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9.png"/><Relationship Id="rId40" Type="http://schemas.openxmlformats.org/officeDocument/2006/relationships/customXml" Target="../ink/ink20.xml"/><Relationship Id="rId45" Type="http://schemas.openxmlformats.org/officeDocument/2006/relationships/image" Target="../media/image23.png"/><Relationship Id="rId53" Type="http://schemas.openxmlformats.org/officeDocument/2006/relationships/image" Target="../media/image27.png"/><Relationship Id="rId58" Type="http://schemas.openxmlformats.org/officeDocument/2006/relationships/customXml" Target="../ink/ink29.xml"/><Relationship Id="rId66" Type="http://schemas.openxmlformats.org/officeDocument/2006/relationships/customXml" Target="../ink/ink33.xml"/><Relationship Id="rId74" Type="http://schemas.openxmlformats.org/officeDocument/2006/relationships/customXml" Target="../ink/ink37.xml"/><Relationship Id="rId79" Type="http://schemas.openxmlformats.org/officeDocument/2006/relationships/image" Target="../media/image40.png"/><Relationship Id="rId5" Type="http://schemas.openxmlformats.org/officeDocument/2006/relationships/image" Target="../media/image3.png"/><Relationship Id="rId61" Type="http://schemas.openxmlformats.org/officeDocument/2006/relationships/image" Target="../media/image31.png"/><Relationship Id="rId19" Type="http://schemas.openxmlformats.org/officeDocument/2006/relationships/image" Target="../media/image10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4.png"/><Relationship Id="rId30" Type="http://schemas.openxmlformats.org/officeDocument/2006/relationships/customXml" Target="../ink/ink15.xml"/><Relationship Id="rId35" Type="http://schemas.openxmlformats.org/officeDocument/2006/relationships/image" Target="../media/image18.png"/><Relationship Id="rId43" Type="http://schemas.openxmlformats.org/officeDocument/2006/relationships/image" Target="../media/image22.png"/><Relationship Id="rId48" Type="http://schemas.openxmlformats.org/officeDocument/2006/relationships/customXml" Target="../ink/ink24.xml"/><Relationship Id="rId56" Type="http://schemas.openxmlformats.org/officeDocument/2006/relationships/customXml" Target="../ink/ink28.xml"/><Relationship Id="rId64" Type="http://schemas.openxmlformats.org/officeDocument/2006/relationships/customXml" Target="../ink/ink32.xml"/><Relationship Id="rId69" Type="http://schemas.openxmlformats.org/officeDocument/2006/relationships/image" Target="../media/image35.png"/><Relationship Id="rId77" Type="http://schemas.openxmlformats.org/officeDocument/2006/relationships/image" Target="../media/image39.png"/><Relationship Id="rId8" Type="http://schemas.openxmlformats.org/officeDocument/2006/relationships/customXml" Target="../ink/ink4.xml"/><Relationship Id="rId51" Type="http://schemas.openxmlformats.org/officeDocument/2006/relationships/image" Target="../media/image26.png"/><Relationship Id="rId72" Type="http://schemas.openxmlformats.org/officeDocument/2006/relationships/customXml" Target="../ink/ink36.xml"/><Relationship Id="rId3" Type="http://schemas.openxmlformats.org/officeDocument/2006/relationships/image" Target="../media/image2.png"/><Relationship Id="rId12" Type="http://schemas.openxmlformats.org/officeDocument/2006/relationships/customXml" Target="../ink/ink6.xml"/><Relationship Id="rId17" Type="http://schemas.openxmlformats.org/officeDocument/2006/relationships/image" Target="../media/image9.png"/><Relationship Id="rId25" Type="http://schemas.openxmlformats.org/officeDocument/2006/relationships/image" Target="../media/image13.png"/><Relationship Id="rId33" Type="http://schemas.openxmlformats.org/officeDocument/2006/relationships/image" Target="../media/image17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30.png"/><Relationship Id="rId67" Type="http://schemas.openxmlformats.org/officeDocument/2006/relationships/image" Target="../media/image34.png"/><Relationship Id="rId20" Type="http://schemas.openxmlformats.org/officeDocument/2006/relationships/customXml" Target="../ink/ink10.xml"/><Relationship Id="rId41" Type="http://schemas.openxmlformats.org/officeDocument/2006/relationships/image" Target="../media/image21.png"/><Relationship Id="rId54" Type="http://schemas.openxmlformats.org/officeDocument/2006/relationships/customXml" Target="../ink/ink27.xml"/><Relationship Id="rId62" Type="http://schemas.openxmlformats.org/officeDocument/2006/relationships/customXml" Target="../ink/ink31.xml"/><Relationship Id="rId70" Type="http://schemas.openxmlformats.org/officeDocument/2006/relationships/customXml" Target="../ink/ink35.xml"/><Relationship Id="rId75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5" Type="http://schemas.openxmlformats.org/officeDocument/2006/relationships/image" Target="../media/image8.png"/><Relationship Id="rId23" Type="http://schemas.openxmlformats.org/officeDocument/2006/relationships/image" Target="../media/image12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5.png"/><Relationship Id="rId57" Type="http://schemas.openxmlformats.org/officeDocument/2006/relationships/image" Target="../media/image29.png"/><Relationship Id="rId10" Type="http://schemas.openxmlformats.org/officeDocument/2006/relationships/customXml" Target="../ink/ink5.xml"/><Relationship Id="rId31" Type="http://schemas.openxmlformats.org/officeDocument/2006/relationships/image" Target="../media/image16.png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60" Type="http://schemas.openxmlformats.org/officeDocument/2006/relationships/customXml" Target="../ink/ink30.xml"/><Relationship Id="rId65" Type="http://schemas.openxmlformats.org/officeDocument/2006/relationships/image" Target="../media/image33.png"/><Relationship Id="rId73" Type="http://schemas.openxmlformats.org/officeDocument/2006/relationships/image" Target="../media/image37.png"/><Relationship Id="rId78" Type="http://schemas.openxmlformats.org/officeDocument/2006/relationships/customXml" Target="../ink/ink39.xml"/><Relationship Id="rId4" Type="http://schemas.openxmlformats.org/officeDocument/2006/relationships/customXml" Target="../ink/ink2.xml"/><Relationship Id="rId9" Type="http://schemas.openxmlformats.org/officeDocument/2006/relationships/image" Target="../media/image5.png"/><Relationship Id="rId13" Type="http://schemas.openxmlformats.org/officeDocument/2006/relationships/image" Target="../media/image7.png"/><Relationship Id="rId18" Type="http://schemas.openxmlformats.org/officeDocument/2006/relationships/customXml" Target="../ink/ink9.xml"/><Relationship Id="rId39" Type="http://schemas.openxmlformats.org/officeDocument/2006/relationships/image" Target="../media/image20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8.png"/><Relationship Id="rId76" Type="http://schemas.openxmlformats.org/officeDocument/2006/relationships/customXml" Target="../ink/ink38.xml"/><Relationship Id="rId7" Type="http://schemas.openxmlformats.org/officeDocument/2006/relationships/image" Target="../media/image4.png"/><Relationship Id="rId71" Type="http://schemas.openxmlformats.org/officeDocument/2006/relationships/image" Target="../media/image36.png"/><Relationship Id="rId2" Type="http://schemas.openxmlformats.org/officeDocument/2006/relationships/customXml" Target="../ink/ink1.xml"/><Relationship Id="rId2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3CB52-B64B-4B4C-8009-F8C99B04BA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811C9-5350-41D6-8FEF-4CBAA223BD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6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AE677-6301-4415-95FD-9ADFCFC21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</a:t>
            </a:r>
            <a:r>
              <a:rPr lang="en-US" dirty="0"/>
              <a:t>    Kaph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14530B5-BC1E-41FF-9D34-29308B5F0288}"/>
              </a:ext>
            </a:extLst>
          </p:cNvPr>
          <p:cNvSpPr/>
          <p:nvPr/>
        </p:nvSpPr>
        <p:spPr>
          <a:xfrm>
            <a:off x="278167" y="2136338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81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我心渴想你的救恩，仰望你的應許。</a:t>
            </a:r>
            <a:b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82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我因盼望你的應許眼睛失明，說：「你何時安慰我？」</a:t>
            </a:r>
            <a:b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83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我好像煙薰的皮袋，卻不忘記你的律例。</a:t>
            </a:r>
            <a:b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84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你僕人的年日有多少呢？你幾時向逼迫我的人施行審判呢？</a:t>
            </a:r>
            <a:b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85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不從你律法的驕傲人，為我掘了坑。</a:t>
            </a:r>
            <a:b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86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你的命令盡都誠實，他們無理地逼迫我，求你幫助我。</a:t>
            </a:r>
            <a:b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87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他們幾乎把我從世上滅絕，但我沒有離棄你的訓詞。</a:t>
            </a:r>
            <a:b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88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求你照你的慈愛將我救活，我就遵守你口中的法度。</a:t>
            </a:r>
            <a:endParaRPr lang="en-US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A00C55-7F55-493C-8DD1-BBC2D0331A3F}"/>
              </a:ext>
            </a:extLst>
          </p:cNvPr>
          <p:cNvSpPr/>
          <p:nvPr/>
        </p:nvSpPr>
        <p:spPr>
          <a:xfrm>
            <a:off x="5755688" y="2167116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sz="2000" baseline="30000" dirty="0"/>
              <a:t>81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כ</a:t>
            </a:r>
            <a:r>
              <a:rPr lang="he-IL" sz="2000" dirty="0"/>
              <a:t>ָּלְתָ֣ה לִתְשׁוּעָתְךָ֣ נַפְשִׁ֑י לִדְבָרְךָ֥ יִחָֽלְתִּי׃ </a:t>
            </a:r>
            <a:br>
              <a:rPr lang="he-IL" sz="2000" dirty="0"/>
            </a:br>
            <a:r>
              <a:rPr lang="he-IL" sz="2000" baseline="30000" dirty="0"/>
              <a:t>82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כּ</a:t>
            </a:r>
            <a:r>
              <a:rPr lang="he-IL" sz="2000" dirty="0"/>
              <a:t>ָל֣וּ עֵ֭ינַי לְאִמְרָתֶ֑ךָ לֵ֝אמֹ֗ר מָתַ֥י תְּֽנַחֲמֵֽנִי׃ </a:t>
            </a:r>
            <a:br>
              <a:rPr lang="he-IL" sz="2000" dirty="0"/>
            </a:br>
            <a:r>
              <a:rPr lang="he-IL" sz="2000" baseline="30000" dirty="0"/>
              <a:t>83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כִּֽ</a:t>
            </a:r>
            <a:r>
              <a:rPr lang="he-IL" sz="2000" dirty="0"/>
              <a:t>י־הָ֭יִיתִי כְּנֹ֣אד בְּקִיטֹ֑ור חֻ֝קֶּ֗יךָ לֹ֣א שָׁכָֽחְתִּי׃ </a:t>
            </a:r>
            <a:br>
              <a:rPr lang="he-IL" sz="2000" dirty="0"/>
            </a:br>
            <a:r>
              <a:rPr lang="he-IL" sz="2000" baseline="30000" dirty="0"/>
              <a:t>84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כּ</a:t>
            </a:r>
            <a:r>
              <a:rPr lang="he-IL" sz="2000" dirty="0"/>
              <a:t>ַמָּ֥ה יְמֵֽי־עַבְדֶּ֑ךָ מָתַ֬י תַּעֲשֶׂ֖ה בְרֹדְפַ֣י מִשְׁפָּֽט׃ </a:t>
            </a:r>
            <a:br>
              <a:rPr lang="he-IL" sz="2000" dirty="0"/>
            </a:br>
            <a:r>
              <a:rPr lang="he-IL" sz="2000" baseline="30000" dirty="0"/>
              <a:t>85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כָּ</a:t>
            </a:r>
            <a:r>
              <a:rPr lang="he-IL" sz="2000" dirty="0"/>
              <a:t>ֽרוּ־לִ֣י זֵדִ֣ים שִׁיחֹ֑ות אֲ֝שֶׁ֗ר לֹ֣א כְתוֹרָתֶֽךָ׃ </a:t>
            </a:r>
            <a:br>
              <a:rPr lang="he-IL" sz="2000" dirty="0"/>
            </a:br>
            <a:r>
              <a:rPr lang="he-IL" sz="2000" baseline="30000" dirty="0"/>
              <a:t>86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כּ</a:t>
            </a:r>
            <a:r>
              <a:rPr lang="he-IL" sz="2000" dirty="0"/>
              <a:t>ָל־מִצְוֹתֶ֥יךָ אֱמוּנָ֑ה שֶׁ֖קֶר רְדָפ֣וּנִי עָזְרֵֽנִי׃ </a:t>
            </a:r>
            <a:br>
              <a:rPr lang="he-IL" sz="2000" dirty="0"/>
            </a:br>
            <a:r>
              <a:rPr lang="he-IL" sz="2000" baseline="30000" dirty="0"/>
              <a:t>87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כִּ</a:t>
            </a:r>
            <a:r>
              <a:rPr lang="he-IL" sz="2000" dirty="0"/>
              <a:t>֭מְעַט כִּלּ֣וּנִי בָאָ֑רֶץ וַ֝אֲנִ֗י לֹא־עָזַ֥בְתִּי פִקֻּודֶֽיךָ׃ </a:t>
            </a:r>
            <a:br>
              <a:rPr lang="he-IL" sz="2000" dirty="0"/>
            </a:br>
            <a:r>
              <a:rPr lang="he-IL" sz="2000" baseline="30000" dirty="0"/>
              <a:t>88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כּ</a:t>
            </a:r>
            <a:r>
              <a:rPr lang="he-IL" sz="2000" dirty="0"/>
              <a:t>ְחַסְדְּךָ֥ חַיֵּ֑נִי וְ֝אֶשְׁמְרָ֗ה עֵד֥וּת פִּֽיךָ׃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30054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935A5-102E-42E1-83BA-736A883FA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</a:t>
            </a:r>
            <a:r>
              <a:rPr lang="en-US" dirty="0"/>
              <a:t>    </a:t>
            </a:r>
            <a:r>
              <a:rPr lang="en-US" dirty="0" err="1"/>
              <a:t>Lamedh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60837D-A2E5-4626-BEAD-7DCAAD47F6B1}"/>
              </a:ext>
            </a:extLst>
          </p:cNvPr>
          <p:cNvSpPr/>
          <p:nvPr/>
        </p:nvSpPr>
        <p:spPr>
          <a:xfrm>
            <a:off x="606641" y="2363614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耶和華啊，你的話安定在天，直到永遠。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90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你的誠實存到萬代，你堅定了地，地就長存。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天地照你的安排存到今日，萬物都是你的僕役。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我若不是喜愛你的律法，早就在苦難中滅絕了。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我永不忘記你的訓詞，因你用這訓詞將我救活了。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我是屬你的，求你救我，因我尋求了你的訓詞。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惡人等待我，要滅絕我，我卻要揣摩你的法度。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我看萬事盡都有限，唯有你的命令極其寬廣。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71634A-4B1E-40A4-A5C4-B2CBAD0089C9}"/>
              </a:ext>
            </a:extLst>
          </p:cNvPr>
          <p:cNvSpPr/>
          <p:nvPr/>
        </p:nvSpPr>
        <p:spPr>
          <a:xfrm>
            <a:off x="5489359" y="2363614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baseline="30000" dirty="0"/>
              <a:t>89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לְ</a:t>
            </a:r>
            <a:r>
              <a:rPr lang="he-IL" dirty="0"/>
              <a:t>עוֹלָ֥ם יְהוָ֑ה דְּ֝בָרְךָ֗ נִצָּ֥ב בַּשָּׁמָֽיִם׃ </a:t>
            </a:r>
            <a:br>
              <a:rPr lang="he-IL" dirty="0"/>
            </a:br>
            <a:r>
              <a:rPr lang="he-IL" baseline="30000" dirty="0"/>
              <a:t>90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ל</a:t>
            </a:r>
            <a:r>
              <a:rPr lang="he-IL" dirty="0"/>
              <a:t>ְדֹ֣ר וָ֭דֹר אֱמֽוּנָתֶ֑ךָ כּוֹנַ֥נְתָּ אֶ֝֗רֶץ וַֽתַּעֲמֹֽד׃ </a:t>
            </a:r>
            <a:br>
              <a:rPr lang="he-IL" dirty="0"/>
            </a:br>
            <a:r>
              <a:rPr lang="he-IL" baseline="30000" dirty="0"/>
              <a:t>91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לְ</a:t>
            </a:r>
            <a:r>
              <a:rPr lang="he-IL" dirty="0"/>
              <a:t>ֽ֭מִשְׁפָּטֶיךָ עָמְד֣וּ הַיֹּ֑ום כִּ֖י הַכֹּ֣ל עֲבָדֶֽיךָ׃ </a:t>
            </a:r>
            <a:br>
              <a:rPr lang="he-IL" dirty="0"/>
            </a:br>
            <a:r>
              <a:rPr lang="he-IL" baseline="30000" dirty="0"/>
              <a:t>92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ל</a:t>
            </a:r>
            <a:r>
              <a:rPr lang="he-IL" dirty="0"/>
              <a:t>וּלֵ֣י תֹ֭ורָתְךָ שַׁעֲשֻׁעָ֑י אָ֝֗ז אָבַ֥דְתִּי בְעָנְיִֽי׃ </a:t>
            </a:r>
            <a:br>
              <a:rPr lang="he-IL" dirty="0"/>
            </a:br>
            <a:r>
              <a:rPr lang="he-IL" baseline="30000" dirty="0"/>
              <a:t>93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לְ</a:t>
            </a:r>
            <a:r>
              <a:rPr lang="he-IL" dirty="0"/>
              <a:t>֭עוֹלָם לֹא־אֶשְׁכַּ֣ח פִּקּוּדֶ֑יךָ כִּ֥י בָ֝֗ם חִיִּיתָֽנִי׃ </a:t>
            </a:r>
            <a:br>
              <a:rPr lang="he-IL" dirty="0"/>
            </a:br>
            <a:r>
              <a:rPr lang="he-IL" baseline="30000" dirty="0"/>
              <a:t>94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לְ</a:t>
            </a:r>
            <a:r>
              <a:rPr lang="he-IL" dirty="0"/>
              <a:t>ֽךָ־אֲ֭נִי הוֹשִׁיעֵ֑נִי כִּ֖י פִקּוּדֶ֣יךָ דָרָֽשְׁתִּי׃ </a:t>
            </a:r>
            <a:br>
              <a:rPr lang="he-IL" dirty="0"/>
            </a:br>
            <a:r>
              <a:rPr lang="he-IL" baseline="30000" dirty="0"/>
              <a:t>95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לִ</a:t>
            </a:r>
            <a:r>
              <a:rPr lang="he-IL" dirty="0"/>
              <a:t>֤י קִוּ֣וּ רְשָׁעִ֣ים לְאַבְּדֵ֑נִי עֵ֝דֹתֶ֗יךָ אֶתְבּוֹנָֽן׃ </a:t>
            </a:r>
            <a:br>
              <a:rPr lang="he-IL" dirty="0"/>
            </a:br>
            <a:r>
              <a:rPr lang="he-IL" baseline="30000" dirty="0"/>
              <a:t>96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ל</a:t>
            </a:r>
            <a:r>
              <a:rPr lang="he-IL" dirty="0"/>
              <a:t>ְֽכָל תִּ֭כְלָה רָאִ֣יתִי קֵ֑ץ רְחָבָ֖ה מִצְוָתְךָ֣ מְאֹֽד׃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742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00567-56F0-4473-A2E8-1869F4AEF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120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80AFB-B216-4704-9C89-23D281508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上行*之詩。</a:t>
            </a:r>
          </a:p>
          <a:p>
            <a:pPr marL="0" indent="0">
              <a:buNone/>
            </a:pP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我在急難中求告耶和華，他就應允我。</a:t>
            </a:r>
          </a:p>
          <a:p>
            <a:pPr marL="0" indent="0">
              <a:buNone/>
            </a:pP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耶和華啊，求你救我脫離說謊的嘴唇和詭詐的舌頭。</a:t>
            </a:r>
          </a:p>
          <a:p>
            <a:pPr marL="0" indent="0">
              <a:buNone/>
            </a:pP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詭詐的舌頭啊，要給你什麼呢？要拿什麼加給你呢？</a:t>
            </a:r>
          </a:p>
          <a:p>
            <a:pPr marL="0" indent="0">
              <a:buNone/>
            </a:pP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就是勇士的利箭和羅騰木*的炭火。</a:t>
            </a:r>
          </a:p>
          <a:p>
            <a:pPr marL="0" indent="0">
              <a:buNone/>
            </a:pP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我寄居在米設，住在基達帳篷之中有禍了！</a:t>
            </a:r>
          </a:p>
          <a:p>
            <a:pPr marL="0" indent="0">
              <a:buNone/>
            </a:pP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我與那恨惡和睦的人許久同住。</a:t>
            </a:r>
          </a:p>
          <a:p>
            <a:pPr marL="0" indent="0">
              <a:buNone/>
            </a:pP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我願和睦，但我發言，他們就要爭戰。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6936AD2-9380-4047-B6FE-BF531757CB66}"/>
                  </a:ext>
                </a:extLst>
              </p14:cNvPr>
              <p14:cNvContentPartPr/>
              <p14:nvPr/>
            </p14:nvContentPartPr>
            <p14:xfrm>
              <a:off x="4296429" y="3850720"/>
              <a:ext cx="819720" cy="447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6936AD2-9380-4047-B6FE-BF531757CB6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87789" y="3841720"/>
                <a:ext cx="837360" cy="464760"/>
              </a:xfrm>
              <a:prstGeom prst="rect">
                <a:avLst/>
              </a:prstGeom>
            </p:spPr>
          </p:pic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A456FE1A-1D1D-4E48-A85A-78AE86970DF5}"/>
              </a:ext>
            </a:extLst>
          </p:cNvPr>
          <p:cNvGrpSpPr/>
          <p:nvPr/>
        </p:nvGrpSpPr>
        <p:grpSpPr>
          <a:xfrm>
            <a:off x="8650629" y="441880"/>
            <a:ext cx="1555560" cy="508680"/>
            <a:chOff x="8650629" y="441880"/>
            <a:chExt cx="1555560" cy="508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F1643BC0-BEF2-480C-AAAF-756C4968E268}"/>
                    </a:ext>
                  </a:extLst>
                </p14:cNvPr>
                <p14:cNvContentPartPr/>
                <p14:nvPr/>
              </p14:nvContentPartPr>
              <p14:xfrm>
                <a:off x="9796149" y="441880"/>
                <a:ext cx="410040" cy="42192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F1643BC0-BEF2-480C-AAAF-756C4968E268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778509" y="424240"/>
                  <a:ext cx="445680" cy="45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9C9C110E-1FAE-4424-AD84-45D6ED76E89A}"/>
                    </a:ext>
                  </a:extLst>
                </p14:cNvPr>
                <p14:cNvContentPartPr/>
                <p14:nvPr/>
              </p14:nvContentPartPr>
              <p14:xfrm>
                <a:off x="9340749" y="480040"/>
                <a:ext cx="341280" cy="39528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9C9C110E-1FAE-4424-AD84-45D6ED76E89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322749" y="462040"/>
                  <a:ext cx="376920" cy="43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3DFD09E1-13A2-4333-86AF-0CA44641AF41}"/>
                    </a:ext>
                  </a:extLst>
                </p14:cNvPr>
                <p14:cNvContentPartPr/>
                <p14:nvPr/>
              </p14:nvContentPartPr>
              <p14:xfrm>
                <a:off x="9163629" y="495520"/>
                <a:ext cx="187560" cy="42948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3DFD09E1-13A2-4333-86AF-0CA44641AF41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9145989" y="477880"/>
                  <a:ext cx="223200" cy="46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C4D77BBA-0370-4143-98AD-C2800AB0CF31}"/>
                    </a:ext>
                  </a:extLst>
                </p14:cNvPr>
                <p14:cNvContentPartPr/>
                <p14:nvPr/>
              </p14:nvContentPartPr>
              <p14:xfrm>
                <a:off x="8699229" y="494800"/>
                <a:ext cx="375480" cy="43740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C4D77BBA-0370-4143-98AD-C2800AB0CF31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8681589" y="476800"/>
                  <a:ext cx="411120" cy="47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8D89CB38-A11F-4B85-B0B9-420E06F4E467}"/>
                    </a:ext>
                  </a:extLst>
                </p14:cNvPr>
                <p14:cNvContentPartPr/>
                <p14:nvPr/>
              </p14:nvContentPartPr>
              <p14:xfrm>
                <a:off x="8650629" y="496600"/>
                <a:ext cx="75600" cy="45396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8D89CB38-A11F-4B85-B0B9-420E06F4E467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632629" y="478960"/>
                  <a:ext cx="111240" cy="48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E4A5116-FD0B-4EAB-9BC4-A3D6D6F41790}"/>
              </a:ext>
            </a:extLst>
          </p:cNvPr>
          <p:cNvGrpSpPr/>
          <p:nvPr/>
        </p:nvGrpSpPr>
        <p:grpSpPr>
          <a:xfrm>
            <a:off x="8521029" y="256120"/>
            <a:ext cx="1283760" cy="1418400"/>
            <a:chOff x="8521029" y="256120"/>
            <a:chExt cx="1283760" cy="1418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F1013D91-55D8-4F92-8A18-8676D837522D}"/>
                    </a:ext>
                  </a:extLst>
                </p14:cNvPr>
                <p14:cNvContentPartPr/>
                <p14:nvPr/>
              </p14:nvContentPartPr>
              <p14:xfrm>
                <a:off x="8521029" y="256120"/>
                <a:ext cx="1283760" cy="81648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F1013D91-55D8-4F92-8A18-8676D837522D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512389" y="247480"/>
                  <a:ext cx="1301400" cy="83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DD124DC8-40D5-4AF6-B8B9-0F9F953D0C70}"/>
                    </a:ext>
                  </a:extLst>
                </p14:cNvPr>
                <p14:cNvContentPartPr/>
                <p14:nvPr/>
              </p14:nvContentPartPr>
              <p14:xfrm>
                <a:off x="9135909" y="1152160"/>
                <a:ext cx="22680" cy="4662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DD124DC8-40D5-4AF6-B8B9-0F9F953D0C70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9127269" y="1143160"/>
                  <a:ext cx="40320" cy="48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2AFA1186-006C-47B6-B526-C279A5BB7DB8}"/>
                    </a:ext>
                  </a:extLst>
                </p14:cNvPr>
                <p14:cNvContentPartPr/>
                <p14:nvPr/>
              </p14:nvContentPartPr>
              <p14:xfrm>
                <a:off x="9048429" y="1481200"/>
                <a:ext cx="146520" cy="19332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2AFA1186-006C-47B6-B526-C279A5BB7DB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9039789" y="1472560"/>
                  <a:ext cx="164160" cy="210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DFD0DCC6-86F1-45EC-B52A-3DD0032F1AF8}"/>
              </a:ext>
            </a:extLst>
          </p:cNvPr>
          <p:cNvGrpSpPr/>
          <p:nvPr/>
        </p:nvGrpSpPr>
        <p:grpSpPr>
          <a:xfrm>
            <a:off x="8210709" y="1779640"/>
            <a:ext cx="2517480" cy="710280"/>
            <a:chOff x="8210709" y="1779640"/>
            <a:chExt cx="2517480" cy="710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688682A-CC50-48A6-8FBE-E4D0E6C1A06F}"/>
                    </a:ext>
                  </a:extLst>
                </p14:cNvPr>
                <p14:cNvContentPartPr/>
                <p14:nvPr/>
              </p14:nvContentPartPr>
              <p14:xfrm>
                <a:off x="8376309" y="1837600"/>
                <a:ext cx="419760" cy="471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688682A-CC50-48A6-8FBE-E4D0E6C1A06F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8367669" y="1828960"/>
                  <a:ext cx="437400" cy="6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2A0DD3CD-BDBF-4308-9937-5016A4DC33C6}"/>
                    </a:ext>
                  </a:extLst>
                </p14:cNvPr>
                <p14:cNvContentPartPr/>
                <p14:nvPr/>
              </p14:nvContentPartPr>
              <p14:xfrm>
                <a:off x="8542989" y="1876480"/>
                <a:ext cx="82440" cy="2516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2A0DD3CD-BDBF-4308-9937-5016A4DC33C6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8534349" y="1867480"/>
                  <a:ext cx="10008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A5D47833-56A6-4343-8761-47569A888800}"/>
                    </a:ext>
                  </a:extLst>
                </p14:cNvPr>
                <p14:cNvContentPartPr/>
                <p14:nvPr/>
              </p14:nvContentPartPr>
              <p14:xfrm>
                <a:off x="8595189" y="1997080"/>
                <a:ext cx="151200" cy="5904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A5D47833-56A6-4343-8761-47569A888800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8586189" y="1988080"/>
                  <a:ext cx="168840" cy="7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36D3CFAD-04F5-4B8A-9E78-815082747576}"/>
                    </a:ext>
                  </a:extLst>
                </p14:cNvPr>
                <p14:cNvContentPartPr/>
                <p14:nvPr/>
              </p14:nvContentPartPr>
              <p14:xfrm>
                <a:off x="8374509" y="1963240"/>
                <a:ext cx="66960" cy="2314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36D3CFAD-04F5-4B8A-9E78-81508274757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8365869" y="1954600"/>
                  <a:ext cx="8460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D29321DA-3CBF-4127-8965-329B285A25E6}"/>
                    </a:ext>
                  </a:extLst>
                </p14:cNvPr>
                <p14:cNvContentPartPr/>
                <p14:nvPr/>
              </p14:nvContentPartPr>
              <p14:xfrm>
                <a:off x="8210709" y="2153680"/>
                <a:ext cx="753840" cy="482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D29321DA-3CBF-4127-8965-329B285A25E6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8201709" y="2144680"/>
                  <a:ext cx="77148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CCE13065-0D18-4187-A66D-D5B44EB47732}"/>
                    </a:ext>
                  </a:extLst>
                </p14:cNvPr>
                <p14:cNvContentPartPr/>
                <p14:nvPr/>
              </p14:nvContentPartPr>
              <p14:xfrm>
                <a:off x="8989749" y="1861360"/>
                <a:ext cx="245160" cy="9216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CCE13065-0D18-4187-A66D-D5B44EB47732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8981109" y="1852720"/>
                  <a:ext cx="262800" cy="10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5C2603C3-2D59-4027-9B35-F3C87EC45359}"/>
                    </a:ext>
                  </a:extLst>
                </p14:cNvPr>
                <p14:cNvContentPartPr/>
                <p14:nvPr/>
              </p14:nvContentPartPr>
              <p14:xfrm>
                <a:off x="8951949" y="1779640"/>
                <a:ext cx="263160" cy="46728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5C2603C3-2D59-4027-9B35-F3C87EC4535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8943309" y="1770640"/>
                  <a:ext cx="280800" cy="48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30A4C495-4E3C-4F94-A9EA-F780AA5E03F1}"/>
                    </a:ext>
                  </a:extLst>
                </p14:cNvPr>
                <p14:cNvContentPartPr/>
                <p14:nvPr/>
              </p14:nvContentPartPr>
              <p14:xfrm>
                <a:off x="9021429" y="1989520"/>
                <a:ext cx="149760" cy="3056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30A4C495-4E3C-4F94-A9EA-F780AA5E03F1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9012429" y="1980520"/>
                  <a:ext cx="167400" cy="32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FAC5F3D0-4A19-45A1-A23A-E92673AD7AB1}"/>
                    </a:ext>
                  </a:extLst>
                </p14:cNvPr>
                <p14:cNvContentPartPr/>
                <p14:nvPr/>
              </p14:nvContentPartPr>
              <p14:xfrm>
                <a:off x="9040869" y="2068720"/>
                <a:ext cx="73440" cy="3240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FAC5F3D0-4A19-45A1-A23A-E92673AD7AB1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9031869" y="2060080"/>
                  <a:ext cx="9108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0726F949-63C0-4942-A671-290672A792A7}"/>
                    </a:ext>
                  </a:extLst>
                </p14:cNvPr>
                <p14:cNvContentPartPr/>
                <p14:nvPr/>
              </p14:nvContentPartPr>
              <p14:xfrm>
                <a:off x="9020709" y="2122720"/>
                <a:ext cx="74520" cy="1836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0726F949-63C0-4942-A671-290672A792A7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9012069" y="2114080"/>
                  <a:ext cx="9216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ED4E7159-C3B2-4859-A376-63BD2C884C82}"/>
                    </a:ext>
                  </a:extLst>
                </p14:cNvPr>
                <p14:cNvContentPartPr/>
                <p14:nvPr/>
              </p14:nvContentPartPr>
              <p14:xfrm>
                <a:off x="8852229" y="2249440"/>
                <a:ext cx="360720" cy="550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ED4E7159-C3B2-4859-A376-63BD2C884C82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8843229" y="2240800"/>
                  <a:ext cx="378360" cy="7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7D1709E-C244-4777-A660-58D234E5EEDC}"/>
                    </a:ext>
                  </a:extLst>
                </p14:cNvPr>
                <p14:cNvContentPartPr/>
                <p14:nvPr/>
              </p14:nvContentPartPr>
              <p14:xfrm>
                <a:off x="9382149" y="2292280"/>
                <a:ext cx="87840" cy="1069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7D1709E-C244-4777-A660-58D234E5EEDC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9373149" y="2283640"/>
                  <a:ext cx="10548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B46EBC79-8F60-45B3-A809-F156A8FA70A0}"/>
                    </a:ext>
                  </a:extLst>
                </p14:cNvPr>
                <p14:cNvContentPartPr/>
                <p14:nvPr/>
              </p14:nvContentPartPr>
              <p14:xfrm>
                <a:off x="9959589" y="1923640"/>
                <a:ext cx="37800" cy="9180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B46EBC79-8F60-45B3-A809-F156A8FA70A0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9950589" y="1914640"/>
                  <a:ext cx="55440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FD0C08B3-EBB6-4309-8C76-93BF35DAC165}"/>
                    </a:ext>
                  </a:extLst>
                </p14:cNvPr>
                <p14:cNvContentPartPr/>
                <p14:nvPr/>
              </p14:nvContentPartPr>
              <p14:xfrm>
                <a:off x="9752229" y="1988080"/>
                <a:ext cx="28080" cy="18792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FD0C08B3-EBB6-4309-8C76-93BF35DAC165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9743589" y="1979080"/>
                  <a:ext cx="4572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B6C9EE17-2596-457C-81B5-AD2BE59FF47E}"/>
                    </a:ext>
                  </a:extLst>
                </p14:cNvPr>
                <p14:cNvContentPartPr/>
                <p14:nvPr/>
              </p14:nvContentPartPr>
              <p14:xfrm>
                <a:off x="9774909" y="2042800"/>
                <a:ext cx="309960" cy="11916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B6C9EE17-2596-457C-81B5-AD2BE59FF47E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9765909" y="2034160"/>
                  <a:ext cx="327600" cy="13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0C44FFA0-7AB0-4446-B966-E8869F535683}"/>
                    </a:ext>
                  </a:extLst>
                </p14:cNvPr>
                <p14:cNvContentPartPr/>
                <p14:nvPr/>
              </p14:nvContentPartPr>
              <p14:xfrm>
                <a:off x="9805509" y="2155480"/>
                <a:ext cx="163440" cy="3240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0C44FFA0-7AB0-4446-B966-E8869F535683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9796869" y="2146480"/>
                  <a:ext cx="18108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CA1ECB97-3206-4AC2-9070-A4547A125DB8}"/>
                    </a:ext>
                  </a:extLst>
                </p14:cNvPr>
                <p14:cNvContentPartPr/>
                <p14:nvPr/>
              </p14:nvContentPartPr>
              <p14:xfrm>
                <a:off x="9724509" y="2225320"/>
                <a:ext cx="219960" cy="19080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CA1ECB97-3206-4AC2-9070-A4547A125DB8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9715869" y="2216680"/>
                  <a:ext cx="237600" cy="20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FF81EB42-0DB6-47C8-9759-CB06DA80FA69}"/>
                    </a:ext>
                  </a:extLst>
                </p14:cNvPr>
                <p14:cNvContentPartPr/>
                <p14:nvPr/>
              </p14:nvContentPartPr>
              <p14:xfrm>
                <a:off x="9838989" y="2286160"/>
                <a:ext cx="376560" cy="18936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FF81EB42-0DB6-47C8-9759-CB06DA80FA69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9829989" y="2277520"/>
                  <a:ext cx="394200" cy="20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0D5AD4E3-F125-4679-846E-64362651838B}"/>
                    </a:ext>
                  </a:extLst>
                </p14:cNvPr>
                <p14:cNvContentPartPr/>
                <p14:nvPr/>
              </p14:nvContentPartPr>
              <p14:xfrm>
                <a:off x="10281069" y="2056480"/>
                <a:ext cx="251640" cy="22716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0D5AD4E3-F125-4679-846E-64362651838B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0272069" y="2047480"/>
                  <a:ext cx="26928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92828659-3F0E-429E-A300-3601D6842FDB}"/>
                    </a:ext>
                  </a:extLst>
                </p14:cNvPr>
                <p14:cNvContentPartPr/>
                <p14:nvPr/>
              </p14:nvContentPartPr>
              <p14:xfrm>
                <a:off x="10492749" y="2129200"/>
                <a:ext cx="235440" cy="21240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92828659-3F0E-429E-A300-3601D6842FDB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0483749" y="2120560"/>
                  <a:ext cx="25308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DABDCF58-BE18-405B-B12B-5C593456B240}"/>
                    </a:ext>
                  </a:extLst>
                </p14:cNvPr>
                <p14:cNvContentPartPr/>
                <p14:nvPr/>
              </p14:nvContentPartPr>
              <p14:xfrm>
                <a:off x="10405269" y="2282200"/>
                <a:ext cx="144360" cy="1080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DABDCF58-BE18-405B-B12B-5C593456B240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0396269" y="2273560"/>
                  <a:ext cx="16200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6A38FB96-4ADB-48C9-AB74-E2F98313CCAE}"/>
                    </a:ext>
                  </a:extLst>
                </p14:cNvPr>
                <p14:cNvContentPartPr/>
                <p14:nvPr/>
              </p14:nvContentPartPr>
              <p14:xfrm>
                <a:off x="10389429" y="2354200"/>
                <a:ext cx="115920" cy="2556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6A38FB96-4ADB-48C9-AB74-E2F98313CCAE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0380429" y="2345200"/>
                  <a:ext cx="13356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3F48DEFD-E932-4D2C-B974-7048EF93FBA8}"/>
                    </a:ext>
                  </a:extLst>
                </p14:cNvPr>
                <p14:cNvContentPartPr/>
                <p14:nvPr/>
              </p14:nvContentPartPr>
              <p14:xfrm>
                <a:off x="10444869" y="2296240"/>
                <a:ext cx="34560" cy="15912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3F48DEFD-E932-4D2C-B974-7048EF93FBA8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0436229" y="2287600"/>
                  <a:ext cx="5220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8A3CD8F2-C4E3-4003-AEE2-6C0D9E3B777F}"/>
                    </a:ext>
                  </a:extLst>
                </p14:cNvPr>
                <p14:cNvContentPartPr/>
                <p14:nvPr/>
              </p14:nvContentPartPr>
              <p14:xfrm>
                <a:off x="10305549" y="2469760"/>
                <a:ext cx="327960" cy="2016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8A3CD8F2-C4E3-4003-AEE2-6C0D9E3B777F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0296549" y="2461120"/>
                  <a:ext cx="34560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DD4C9AB5-9CB4-41F5-92E2-DC2CD531D1E2}"/>
                    </a:ext>
                  </a:extLst>
                </p14:cNvPr>
                <p14:cNvContentPartPr/>
                <p14:nvPr/>
              </p14:nvContentPartPr>
              <p14:xfrm>
                <a:off x="8996229" y="2181760"/>
                <a:ext cx="72360" cy="2484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DD4C9AB5-9CB4-41F5-92E2-DC2CD531D1E2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987589" y="2172760"/>
                  <a:ext cx="90000" cy="42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3D01F296-CAD3-4796-A8BC-8B38F8FFAF80}"/>
              </a:ext>
            </a:extLst>
          </p:cNvPr>
          <p:cNvGrpSpPr/>
          <p:nvPr/>
        </p:nvGrpSpPr>
        <p:grpSpPr>
          <a:xfrm>
            <a:off x="9629829" y="267640"/>
            <a:ext cx="2110320" cy="1788840"/>
            <a:chOff x="9629829" y="267640"/>
            <a:chExt cx="2110320" cy="1788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D410E6E8-002D-4A51-9C9C-2B385EC5A988}"/>
                    </a:ext>
                  </a:extLst>
                </p14:cNvPr>
                <p14:cNvContentPartPr/>
                <p14:nvPr/>
              </p14:nvContentPartPr>
              <p14:xfrm>
                <a:off x="9629829" y="267640"/>
                <a:ext cx="875160" cy="78876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D410E6E8-002D-4A51-9C9C-2B385EC5A988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9612189" y="249640"/>
                  <a:ext cx="910800" cy="82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66132F25-AFF3-4D6A-AA99-90980B18A21D}"/>
                    </a:ext>
                  </a:extLst>
                </p14:cNvPr>
                <p14:cNvContentPartPr/>
                <p14:nvPr/>
              </p14:nvContentPartPr>
              <p14:xfrm>
                <a:off x="10558269" y="1043440"/>
                <a:ext cx="371520" cy="36036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66132F25-AFF3-4D6A-AA99-90980B18A21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0540269" y="1025440"/>
                  <a:ext cx="407160" cy="39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B4A71624-E6EE-4CA3-B80E-928751F04154}"/>
                    </a:ext>
                  </a:extLst>
                </p14:cNvPr>
                <p14:cNvContentPartPr/>
                <p14:nvPr/>
              </p14:nvContentPartPr>
              <p14:xfrm>
                <a:off x="10711629" y="1201840"/>
                <a:ext cx="320760" cy="28692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B4A71624-E6EE-4CA3-B80E-928751F04154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0693629" y="1184200"/>
                  <a:ext cx="356400" cy="32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512AF6C4-BCD9-477C-8102-1F2F664AB10E}"/>
                    </a:ext>
                  </a:extLst>
                </p14:cNvPr>
                <p14:cNvContentPartPr/>
                <p14:nvPr/>
              </p14:nvContentPartPr>
              <p14:xfrm>
                <a:off x="11132109" y="1459960"/>
                <a:ext cx="363600" cy="40392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512AF6C4-BCD9-477C-8102-1F2F664AB10E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11114469" y="1441960"/>
                  <a:ext cx="399240" cy="43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20F7DDAF-52BF-433A-A12D-06F23FA31019}"/>
                    </a:ext>
                  </a:extLst>
                </p14:cNvPr>
                <p14:cNvContentPartPr/>
                <p14:nvPr/>
              </p14:nvContentPartPr>
              <p14:xfrm>
                <a:off x="11306349" y="1726000"/>
                <a:ext cx="433800" cy="33048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20F7DDAF-52BF-433A-A12D-06F23FA31019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11288349" y="1708000"/>
                  <a:ext cx="469440" cy="3661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127489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71DDB-AD31-486D-B5D2-7D72E8511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127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ED420-1FE3-45E3-857E-4A1E9627C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所羅門上行之詩。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​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若不是耶和華建造房屋，建造的人就枉然勞力；若不是耶和華看守城池，看守的人就枉然警醒。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你們清晨早起，夜晚安歇，吃勞碌得來的飯，本是枉然；唯有耶和華所親愛的，必叫他安然睡覺。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兒女是耶和華所賜的產業，所懷的胎是他所給的賞賜。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少年時所生的兒女，好像勇士手中的箭。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箭袋充滿的人便為有福！他們在城門口和仇敵說話的時候，必不至於羞愧。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35733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166D2-16E2-46B7-854B-CFA4F1250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132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C4F3F-1E18-463B-A181-9D4C0C9E7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上行之詩。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​</a:t>
            </a: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耶和華啊，求你記念大衛所受的一切苦難。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他怎樣向耶和華起誓，向雅各的大能者許願，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說：「我必不進我的帳幕，也不上我的床榻。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我不容我的眼睛睡覺，也不容我的眼目打盹。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直等我為耶和華尋得所在，為雅各的大能者尋得居所。」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我們聽說約櫃在以法他，我們在基列耶琳就尋見了。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我們要進他的居所，在他腳凳前下拜。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耶和華啊，求你興起，和你有能力的約櫃同入安息之所。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願你的祭司披上公義，願你的聖民歡呼。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求你因你僕人大衛的緣故，不要厭棄你的受膏者。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耶和華向大衛憑誠實起了誓，必不反覆，說：「我要使你所生的坐在你的寶座上。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你的眾子若守我的約和我所教訓他們的法度，他們的子孫必永遠坐在你的寶座上。」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因為耶和華揀選了錫安，願意當做自己的居所，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說：「這是我永遠安息之所，我要住在這裡，因為是我所願意的。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我要使其中的糧食豐滿，使其中的窮人飽足。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我要使祭司披上救恩，聖民大聲歡呼。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我要叫大衛的角在那裡發生，我為我的受膏者預備明燈。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我要使他的仇敵披上羞恥，但他的冠冕要在頭上發光。」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9517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1067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KaiTi</vt:lpstr>
      <vt:lpstr>Arial</vt:lpstr>
      <vt:lpstr>Calibri</vt:lpstr>
      <vt:lpstr>Calibri Light</vt:lpstr>
      <vt:lpstr>Office Theme</vt:lpstr>
      <vt:lpstr>PowerPoint Presentation</vt:lpstr>
      <vt:lpstr>כ    Kaph</vt:lpstr>
      <vt:lpstr>ל    Lamedh</vt:lpstr>
      <vt:lpstr>詩篇120</vt:lpstr>
      <vt:lpstr>詩篇127</vt:lpstr>
      <vt:lpstr>詩篇132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TAIYAN ZHANG</dc:creator>
  <cp:lastModifiedBy>TAIYAN ZHANG</cp:lastModifiedBy>
  <cp:revision>3</cp:revision>
  <dcterms:created xsi:type="dcterms:W3CDTF">2021-01-31T18:07:06Z</dcterms:created>
  <dcterms:modified xsi:type="dcterms:W3CDTF">2021-01-31T19:44:14Z</dcterms:modified>
</cp:coreProperties>
</file>