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30" r:id="rId3"/>
    <p:sldId id="331" r:id="rId4"/>
    <p:sldId id="332" r:id="rId5"/>
    <p:sldId id="342" r:id="rId6"/>
    <p:sldId id="344" r:id="rId7"/>
    <p:sldId id="343" r:id="rId8"/>
    <p:sldId id="34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0F97-98B6-1C86-1002-3915CBE54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1DC3B-E779-D473-65CB-E71F77197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AC6A3-1322-1306-19B5-383FC6CB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FA5F7-FF42-BDDD-07F4-EDF36060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B0E58-51AF-001B-4823-341664EA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2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62F5-131E-3B0E-EE04-1E76024E9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7ED2F-F780-1EEF-30C4-C39EAE30F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72203-5DB0-BC27-926E-48772BCD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ABB8D-083E-F0E2-AFFA-6A4BEF03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4EE21-60CF-0399-CBDA-980C3830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4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F311C8-102D-417F-672B-FB0B12D73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80C95-1760-F42B-6805-191D99C26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23C3C-372B-3C2B-D1A0-4981C3EDE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C2E0F-EED3-796B-30C2-A6CECC358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91158-19E9-9A82-282F-1B7B2798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6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A20E-DD1F-8A64-94BD-94D2930B3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5538-F70F-A30A-713F-55F7CF57A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8A845-9E88-5757-275A-F6CB96A3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EEA8E-A52E-9F23-5251-6EDF33220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2AF77-3D09-2D33-E34E-2763457A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37A1-2979-37FA-147E-2BFE86036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74549-F0F6-5D14-CAD6-851BA7D31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37B42-6687-CDCB-2A4E-CD5E90BE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DB72-0C62-AF36-718A-6D9A17F8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70B7D-0F23-C478-117A-4DEA310D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8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46B4E-85D1-3EB6-46D7-D04FE2F9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76759-5384-615F-1470-243A82883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70843-CF1F-1192-ACCB-CF92E5DEA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6A602-F75D-8CE6-0A25-D5D85493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365EA-4B18-88C7-E5AC-4E792711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548BF-9944-B313-8F23-44915176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8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4A24-C90C-A537-D211-672ADE8AB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FC4BC-6A29-7F7F-C9C9-F01BBD39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99A6E-FD51-3510-395E-569A23CD7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A4BB6-0490-BC27-1F72-2E7E756ED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C2782-5F12-894C-54EC-F2427BCFC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76E2AF-2C32-0058-6369-0630F88E2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A3D297-808B-AC79-097B-D111249EA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EFC59-B26B-B2A0-C155-8A691ED2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0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3AE4-06AB-3FC1-0E60-C4B92A81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5280D7-A044-5EDE-4E86-8A04E7034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D6E59-FEE4-CFBB-1F74-4CE3180D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181C7-7647-E584-B671-FDBEE11C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C4B6CD-AB13-2187-EA51-0AEE852C8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FC9BA-1523-F445-0A5D-EB9B2D6E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B4D0E-DDA8-3E2A-EDF6-084C3F841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F2148-1180-6425-EF5A-14BFAEA7D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88E8F-1CDB-42BA-399B-B8F82B36F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37069-BA29-F798-B259-CF51574AE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5E7B8-146E-FA55-110F-7DF8DD2ED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F0164-BA24-210E-05F3-1A4E8C93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B5B9A-C416-FE01-5E1F-E8BF6791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2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BD74A-F135-04F7-1980-BEF1CA3C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593A5B-4EEE-35FC-1660-DBE2A3FB4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4E34-2589-9396-4EFA-3C560BCD9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94B62-3926-F39C-81D4-95CACE80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1C5A8-D31F-ED48-98B4-F8B93C9A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142EA-3249-8C31-92FE-3B7D3285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1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96E3D2-5976-A59B-49F8-A9861639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628FF-FFC9-BC1F-5B91-070089EF4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4C786-D71F-7096-310F-E607B8DDD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7B830A-9C86-4364-8566-A7074144F590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5A544-978A-7F8D-C880-32F50B0BE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89BDC-6D39-9EB5-D58F-41CD17533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C6F08A-23CC-48A9-A93E-5B4A9C2C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FC0E8-628B-8909-9ACB-0C6DEB1AE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8AFAF-45DD-5DD6-CAF4-27F66527C991}"/>
              </a:ext>
            </a:extLst>
          </p:cNvPr>
          <p:cNvSpPr txBox="1">
            <a:spLocks/>
          </p:cNvSpPr>
          <p:nvPr/>
        </p:nvSpPr>
        <p:spPr>
          <a:xfrm>
            <a:off x="100259" y="624471"/>
            <a:ext cx="12002529" cy="391201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2025 </a:t>
            </a:r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altLang="zh-CN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撒迦利亚书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第十三章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4/27/2025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E577DC-D67E-ED1A-71C7-478CD726B2B0}"/>
              </a:ext>
            </a:extLst>
          </p:cNvPr>
          <p:cNvSpPr txBox="1"/>
          <p:nvPr/>
        </p:nvSpPr>
        <p:spPr>
          <a:xfrm>
            <a:off x="4364369" y="4554351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52F271-EEEB-5FAD-B7C0-6BB361935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767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8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B7C7B-AB9E-FB2C-A386-034EFCC65E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F89BC6-05BE-5DDC-EBAA-39B588F2A01D}"/>
              </a:ext>
            </a:extLst>
          </p:cNvPr>
          <p:cNvSpPr txBox="1"/>
          <p:nvPr/>
        </p:nvSpPr>
        <p:spPr>
          <a:xfrm>
            <a:off x="116436" y="294831"/>
            <a:ext cx="1195912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撒迦利亚书 </a:t>
            </a:r>
            <a:r>
              <a:rPr lang="en-US" altLang="zh-CN" sz="2400" b="1" dirty="0"/>
              <a:t>13</a:t>
            </a:r>
          </a:p>
          <a:p>
            <a:endParaRPr lang="en-US" altLang="zh-CN" sz="1200" dirty="0"/>
          </a:p>
          <a:p>
            <a:r>
              <a:rPr lang="zh-TW" altLang="en-US" sz="2400" dirty="0"/>
              <a:t>‪</a:t>
            </a:r>
            <a:r>
              <a:rPr lang="en-US" altLang="zh-TW" sz="2400" dirty="0"/>
              <a:t>1 </a:t>
            </a:r>
            <a:r>
              <a:rPr lang="zh-TW" altLang="en-US" sz="2400" dirty="0"/>
              <a:t>「那日，必給大衛家和耶路撒冷的居民開一個泉源，洗除罪惡與污穢。」</a:t>
            </a:r>
          </a:p>
          <a:p>
            <a:r>
              <a:rPr lang="en-US" altLang="zh-TW" sz="2400" dirty="0"/>
              <a:t>2 </a:t>
            </a:r>
            <a:r>
              <a:rPr lang="zh-TW" altLang="en-US" sz="2400" dirty="0"/>
              <a:t>萬軍之耶和華說：「那日，我必從地上除滅偶像的名，不再被人記念；也必使這地不再有假先知與污穢的靈。 </a:t>
            </a:r>
            <a:r>
              <a:rPr lang="en-US" altLang="zh-TW" sz="2400" dirty="0"/>
              <a:t>3 </a:t>
            </a:r>
            <a:r>
              <a:rPr lang="zh-TW" altLang="en-US" sz="2400" dirty="0"/>
              <a:t>若再有人說預言，生他的父母必對他說：</a:t>
            </a:r>
            <a:r>
              <a:rPr lang="en-US" altLang="zh-TW" sz="2400" dirty="0"/>
              <a:t>『</a:t>
            </a:r>
            <a:r>
              <a:rPr lang="zh-TW" altLang="en-US" sz="2400" dirty="0"/>
              <a:t>你不得存活，因為你託耶和華的名說假預言。</a:t>
            </a:r>
            <a:r>
              <a:rPr lang="en-US" altLang="zh-TW" sz="2400" dirty="0"/>
              <a:t>』</a:t>
            </a:r>
            <a:r>
              <a:rPr lang="zh-TW" altLang="en-US" sz="2400" dirty="0"/>
              <a:t>生他的父母在他說預言的時候，要將他刺透。 </a:t>
            </a:r>
            <a:r>
              <a:rPr lang="en-US" altLang="zh-TW" sz="2400" dirty="0"/>
              <a:t>4 </a:t>
            </a:r>
            <a:r>
              <a:rPr lang="zh-TW" altLang="en-US" sz="2400" dirty="0"/>
              <a:t>那日，凡作先知說預言的必因他所論的異象羞愧，不再穿毛衣哄騙人。 </a:t>
            </a:r>
            <a:r>
              <a:rPr lang="en-US" altLang="zh-TW" sz="2400" dirty="0"/>
              <a:t>5 </a:t>
            </a:r>
            <a:r>
              <a:rPr lang="zh-TW" altLang="en-US" sz="2400" dirty="0"/>
              <a:t>他必說：</a:t>
            </a:r>
            <a:r>
              <a:rPr lang="en-US" altLang="zh-TW" sz="2400" dirty="0"/>
              <a:t>『</a:t>
            </a:r>
            <a:r>
              <a:rPr lang="zh-TW" altLang="en-US" sz="2400" dirty="0"/>
              <a:t>我不是先知，我是耕地的；我從幼年作人的奴僕。</a:t>
            </a:r>
            <a:r>
              <a:rPr lang="en-US" altLang="zh-TW" sz="2400" dirty="0"/>
              <a:t>』 6 </a:t>
            </a:r>
            <a:r>
              <a:rPr lang="zh-TW" altLang="en-US" sz="2400" dirty="0"/>
              <a:t>必有人問他說：</a:t>
            </a:r>
            <a:r>
              <a:rPr lang="en-US" altLang="zh-TW" sz="2400" dirty="0"/>
              <a:t>『</a:t>
            </a:r>
            <a:r>
              <a:rPr lang="zh-TW" altLang="en-US" sz="2400" dirty="0"/>
              <a:t>你兩臂中間是甚麼傷呢？</a:t>
            </a:r>
            <a:r>
              <a:rPr lang="en-US" altLang="zh-TW" sz="2400" dirty="0"/>
              <a:t>』</a:t>
            </a:r>
            <a:r>
              <a:rPr lang="zh-TW" altLang="en-US" sz="2400" dirty="0"/>
              <a:t>他必回答說：</a:t>
            </a:r>
            <a:r>
              <a:rPr lang="en-US" altLang="zh-TW" sz="2400" dirty="0"/>
              <a:t>『</a:t>
            </a:r>
            <a:r>
              <a:rPr lang="zh-TW" altLang="en-US" sz="2400" dirty="0"/>
              <a:t>這是我在親友家中所受的傷。</a:t>
            </a:r>
            <a:r>
              <a:rPr lang="en-US" altLang="zh-TW" sz="2400" dirty="0"/>
              <a:t>』</a:t>
            </a:r>
            <a:r>
              <a:rPr lang="zh-TW" altLang="en-US" sz="2400" dirty="0"/>
              <a:t>」</a:t>
            </a:r>
            <a:r>
              <a:rPr lang="en-US" altLang="zh-TW" sz="2400" dirty="0"/>
              <a:t>7 </a:t>
            </a:r>
            <a:r>
              <a:rPr lang="zh-TW" altLang="en-US" sz="2400" dirty="0"/>
              <a:t>萬軍之耶和華說：刀劍哪，應當興起，攻擊我的牧人和我的同伴。擊打牧人，羊就分散；我必反手加在微小者的身上。</a:t>
            </a:r>
            <a:r>
              <a:rPr lang="en-US" altLang="zh-TW" sz="2400" dirty="0"/>
              <a:t>8 </a:t>
            </a:r>
            <a:r>
              <a:rPr lang="zh-TW" altLang="en-US" sz="2400" dirty="0"/>
              <a:t>耶和華說：這全地的人，三分之二必剪除而死，三分之一仍必存留。</a:t>
            </a:r>
          </a:p>
          <a:p>
            <a:r>
              <a:rPr lang="en-US" altLang="zh-TW" sz="2400" dirty="0"/>
              <a:t>9 </a:t>
            </a:r>
            <a:r>
              <a:rPr lang="zh-TW" altLang="en-US" sz="2400" dirty="0"/>
              <a:t>我要使這三分之一經火，熬煉他們，如熬煉銀子；試煉他們，如試煉金子。他們必求告我的名，我必應允他們。我要說：這是我的子民。他們也要說：耶和華是我們的神。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868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BCF1A-849F-6BF8-0D8E-FE92E1680A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45BF2B-A6D8-3CE1-4757-E1F999D00887}"/>
              </a:ext>
            </a:extLst>
          </p:cNvPr>
          <p:cNvSpPr txBox="1"/>
          <p:nvPr/>
        </p:nvSpPr>
        <p:spPr>
          <a:xfrm>
            <a:off x="135581" y="723443"/>
            <a:ext cx="1139500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400" b="1" dirty="0"/>
              <a:t>   一 必为神选民开一洗罪泉源</a:t>
            </a:r>
            <a:r>
              <a:rPr lang="en-US" altLang="zh-CN" sz="4400" b="1" dirty="0"/>
              <a:t>(1</a:t>
            </a:r>
            <a:r>
              <a:rPr lang="zh-CN" altLang="en-US" sz="4400" b="1" dirty="0"/>
              <a:t>节</a:t>
            </a:r>
            <a:r>
              <a:rPr lang="en-US" altLang="zh-CN" sz="4400" b="1" dirty="0"/>
              <a:t>)</a:t>
            </a:r>
          </a:p>
          <a:p>
            <a:r>
              <a:rPr lang="en-US" altLang="zh-CN" sz="4400" b="1" dirty="0"/>
              <a:t>   </a:t>
            </a:r>
            <a:r>
              <a:rPr lang="zh-CN" altLang="en-US" sz="4400" b="1" dirty="0"/>
              <a:t>二 必除去偶像和假先知</a:t>
            </a:r>
            <a:r>
              <a:rPr lang="en-US" altLang="zh-CN" sz="4400" b="1" dirty="0"/>
              <a:t>(2~6</a:t>
            </a:r>
            <a:r>
              <a:rPr lang="zh-CN" altLang="en-US" sz="4400" b="1" dirty="0"/>
              <a:t>节</a:t>
            </a:r>
            <a:r>
              <a:rPr lang="en-US" altLang="zh-CN" sz="4400" b="1" dirty="0"/>
              <a:t>)</a:t>
            </a:r>
          </a:p>
          <a:p>
            <a:r>
              <a:rPr lang="en-US" altLang="zh-CN" sz="4400" b="1" dirty="0"/>
              <a:t>   </a:t>
            </a:r>
            <a:r>
              <a:rPr lang="zh-CN" altLang="en-US" sz="4400" b="1" dirty="0"/>
              <a:t>三 必煉淨神選民</a:t>
            </a:r>
            <a:r>
              <a:rPr lang="en-US" altLang="zh-CN" sz="4400" b="1" dirty="0"/>
              <a:t>(7~9</a:t>
            </a:r>
            <a:r>
              <a:rPr lang="zh-CN" altLang="en-US" sz="4400" b="1" dirty="0"/>
              <a:t>節</a:t>
            </a:r>
            <a:r>
              <a:rPr lang="en-US" altLang="zh-CN" sz="4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56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69401-E621-0C15-5443-53584AF08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FD9178-BA1D-0B88-1AE2-D91568BB3AC0}"/>
              </a:ext>
            </a:extLst>
          </p:cNvPr>
          <p:cNvSpPr txBox="1"/>
          <p:nvPr/>
        </p:nvSpPr>
        <p:spPr>
          <a:xfrm>
            <a:off x="165499" y="239965"/>
            <a:ext cx="117286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一  必为神选民开一洗罪泉源</a:t>
            </a:r>
            <a:r>
              <a:rPr lang="en-US" altLang="zh-CN" sz="2400" b="1" dirty="0"/>
              <a:t>(1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r>
              <a:rPr lang="en-US" altLang="zh-CN" sz="2400" b="1" dirty="0"/>
              <a:t>1.	</a:t>
            </a:r>
            <a:r>
              <a:rPr lang="zh-CN" altLang="en-US" sz="2400" b="1" dirty="0"/>
              <a:t>那日，必给大卫家和耶路撒冷的居民，开一个泉源，洗除罪恶与污秽。</a:t>
            </a:r>
          </a:p>
          <a:p>
            <a:r>
              <a:rPr lang="zh-CN" altLang="en-US" sz="2400" b="1" dirty="0"/>
              <a:t>那日： 是雅各遭难的日子。 </a:t>
            </a:r>
          </a:p>
          <a:p>
            <a:r>
              <a:rPr lang="zh-CN" altLang="en-US" sz="2400" b="1" dirty="0"/>
              <a:t>耶利米书</a:t>
            </a:r>
            <a:r>
              <a:rPr lang="en-US" altLang="zh-CN" sz="2400" b="1" dirty="0"/>
              <a:t>30:7</a:t>
            </a:r>
            <a:r>
              <a:rPr lang="zh-CN" altLang="en-US" sz="2400" b="1" dirty="0"/>
              <a:t>哀哉。那日为大，无日可比。这是雅各遭难的时候，但他必被救出来。</a:t>
            </a:r>
          </a:p>
          <a:p>
            <a:endParaRPr lang="zh-CN" altLang="en-US" sz="2400" b="1" dirty="0"/>
          </a:p>
          <a:p>
            <a:r>
              <a:rPr lang="en-US" altLang="zh-CN" sz="2400" b="1" dirty="0"/>
              <a:t>12:11-14   </a:t>
            </a:r>
            <a:r>
              <a:rPr lang="zh-CN" altLang="en-US" sz="2400" b="1" dirty="0"/>
              <a:t>那日，耶路撒冷必有大大的悲哀，如米吉多平原之哈达临门的悲哀。  境内，一家一家地都必悲哀。大卫家，男的独在一处，女的独在一处。拿单家，男的独在一处，女的独在一处。 利未家，男的独在一处，女的独在一处。示每家，男的独在一处，女的独在一处。 其余的各家，男的独在一处，女的独在一处。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泉源：預表主耶穌在十字架上所流的寶血。</a:t>
            </a:r>
          </a:p>
          <a:p>
            <a:r>
              <a:rPr lang="zh-CN" altLang="en-US" sz="2400" b="1" dirty="0"/>
              <a:t>以西节书</a:t>
            </a:r>
            <a:r>
              <a:rPr lang="en-US" altLang="zh-CN" sz="2400" b="1" dirty="0"/>
              <a:t>36:25  </a:t>
            </a:r>
            <a:r>
              <a:rPr lang="zh-CN" altLang="en-US" sz="2400" b="1" dirty="0"/>
              <a:t>我必用清水洒在你们身上，你们就洁净了。我要洁净你们，使你们脱离一切的污秽，弃掉一切的偶像。</a:t>
            </a:r>
          </a:p>
          <a:p>
            <a:endParaRPr lang="zh-CN" altLang="en-US" sz="2400" b="1" dirty="0"/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39678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BAB23-FE35-799F-03A5-32CF6589A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BF93EB-326C-F263-B8FB-544969FA4919}"/>
              </a:ext>
            </a:extLst>
          </p:cNvPr>
          <p:cNvSpPr txBox="1"/>
          <p:nvPr/>
        </p:nvSpPr>
        <p:spPr>
          <a:xfrm>
            <a:off x="165499" y="239965"/>
            <a:ext cx="11728653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二。 必除去偶像和假先知</a:t>
            </a:r>
            <a:r>
              <a:rPr lang="en-US" altLang="zh-CN" sz="2400" b="1" dirty="0"/>
              <a:t>(2~6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r>
              <a:rPr lang="en-US" altLang="zh-CN" sz="2400" b="1" dirty="0"/>
              <a:t>    13:2-6  </a:t>
            </a:r>
            <a:r>
              <a:rPr lang="zh-CN" altLang="en-US" sz="2400" b="1" dirty="0"/>
              <a:t>万军之耶和华说，那日，我必从地上除灭偶像的名，不再被人记念。也必使这地不再有假先知与污秽的灵。 若再有人说预言，生他的父母必对他说，你不得存活，因为你托耶和华的名说假预言。生他的父母在他说预言的时候，要将他刺透。 那日，凡作先知说预言的，必因他所论的异象羞愧，不再穿毛衣哄骗人。 他必说，我不是先知，我是耕地的。我从幼年作人的奴仆。 必有人问他说，你两臂中间是什么伤呢？他必回答说，这是我在亲友家中所受的伤。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申</a:t>
            </a:r>
            <a:r>
              <a:rPr lang="en-US" altLang="zh-CN" sz="2400" b="1" dirty="0"/>
              <a:t>13:5-10  </a:t>
            </a:r>
            <a:r>
              <a:rPr lang="zh-CN" altLang="en-US" sz="2400" b="1" dirty="0"/>
              <a:t>那先知或是那作梦的既用言语叛逆那领你们出埃及地，救赎你脱离为奴之家的耶和华你们的神，要勾引你离开耶和华你神所吩咐你行的道，你便要将他治死。这样，就把那恶从你们中间除掉。  你的同胞弟兄，或是你的儿女，或是你怀中的妻，或是如同你性命的朋友，若暗中引诱你，说，我们不如去事奉你和你列祖素来所不认识的别神 是你四围列国的神。无论是离你近，离你远，从地这边到地那边的神，  你不可依从他，也不可听从他，眼不可顾惜他。你不可怜恤他，也不可遮庇他， 总要杀他。你先下手，然后众民也下手，将他治死。 要用石头打死他，因为他想要勾引你离开那领你出埃及地为奴之家的耶和华你的神。</a:t>
            </a:r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289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9326E-33FD-5F96-F2F7-207A1BF55E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CC62BB-9B13-D9E0-87D6-E2FB0DF8F595}"/>
              </a:ext>
            </a:extLst>
          </p:cNvPr>
          <p:cNvSpPr txBox="1"/>
          <p:nvPr/>
        </p:nvSpPr>
        <p:spPr>
          <a:xfrm>
            <a:off x="165499" y="239965"/>
            <a:ext cx="1172865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二。 必除去偶像和假先知</a:t>
            </a:r>
            <a:r>
              <a:rPr lang="en-US" altLang="zh-CN" sz="2400" b="1" dirty="0"/>
              <a:t>(2~6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穿毛衣  王下</a:t>
            </a:r>
            <a:r>
              <a:rPr lang="en-US" altLang="zh-CN" sz="2400" b="1" dirty="0"/>
              <a:t>1:8  </a:t>
            </a:r>
            <a:r>
              <a:rPr lang="zh-CN" altLang="en-US" sz="2400" b="1" dirty="0"/>
              <a:t>回答说，他身穿毛衣，腰束皮带。王说，这必是提斯比人以利亚。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两臂中间的伤，是指事奉偶像假神的先知在自残仪式中所受的伤  王上 </a:t>
            </a:r>
            <a:r>
              <a:rPr lang="en-US" altLang="zh-CN" sz="2400" b="1" dirty="0"/>
              <a:t>18:28  </a:t>
            </a:r>
            <a:r>
              <a:rPr lang="zh-CN" altLang="en-US" sz="2400" b="1" dirty="0"/>
              <a:t>他们大声求告，按着他们的规矩，用刀枪自割，自刺，直到身体流血。</a:t>
            </a:r>
          </a:p>
          <a:p>
            <a:endParaRPr lang="zh-CN" altLang="en-US" sz="2400" b="1" dirty="0"/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75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7FC3A-38C0-9D6A-E367-D9408B1B3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591D24-D9A3-97D5-6A67-6CBE4B1199F4}"/>
              </a:ext>
            </a:extLst>
          </p:cNvPr>
          <p:cNvSpPr txBox="1"/>
          <p:nvPr/>
        </p:nvSpPr>
        <p:spPr>
          <a:xfrm>
            <a:off x="165499" y="239965"/>
            <a:ext cx="11728653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三必煉淨神選民</a:t>
            </a:r>
            <a:r>
              <a:rPr lang="en-US" altLang="zh-CN" sz="2400" b="1" dirty="0"/>
              <a:t>(7~9</a:t>
            </a:r>
            <a:r>
              <a:rPr lang="zh-CN" altLang="en-US" sz="2400" b="1" dirty="0"/>
              <a:t>節</a:t>
            </a:r>
            <a:r>
              <a:rPr lang="en-US" altLang="zh-CN" sz="2400" b="1" dirty="0"/>
              <a:t>)</a:t>
            </a:r>
          </a:p>
          <a:p>
            <a:r>
              <a:rPr lang="en-US" altLang="zh-CN" sz="2400" b="1" dirty="0"/>
              <a:t>  </a:t>
            </a:r>
          </a:p>
          <a:p>
            <a:r>
              <a:rPr lang="zh-CN" altLang="en-US" sz="2400" b="1" dirty="0"/>
              <a:t>万军之耶和华说，刀剑哪，应当兴起，攻击我的牧人，和我的同伴。击打牧人，羊就分散，我必反手加在微小者的身上。 耶和华说，这全地的人，三分之二，必剪除而死，三分之一，仍必存留。  我要使这三分之一经火，熬炼他们，如熬炼银子，试炼他们，如试炼金子。他们必求告我的名，我必应允他们。我要说，这是我的子民。他们也要说，耶和华是我们的神。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主耶稣曾经引用第</a:t>
            </a:r>
            <a:r>
              <a:rPr lang="en-US" altLang="zh-CN" sz="2400" b="1" dirty="0"/>
              <a:t>7</a:t>
            </a:r>
            <a:r>
              <a:rPr lang="zh-CN" altLang="en-US" sz="2400" b="1" dirty="0"/>
              <a:t>节来比喻自己将要受害、门徒将要分散。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太</a:t>
            </a:r>
            <a:r>
              <a:rPr lang="en-US" altLang="zh-CN" sz="2400" b="1" dirty="0"/>
              <a:t>26:31  </a:t>
            </a:r>
            <a:r>
              <a:rPr lang="zh-CN" altLang="en-US" sz="2400" b="1" dirty="0"/>
              <a:t>那时，耶稣对他们说，今夜你们为我的缘故，都要跌倒。因为经上记着说，我要击打牧人，羊就分散了，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可</a:t>
            </a:r>
            <a:r>
              <a:rPr lang="en-US" altLang="zh-CN" sz="2400" b="1" dirty="0"/>
              <a:t>14:27  </a:t>
            </a:r>
            <a:r>
              <a:rPr lang="zh-CN" altLang="en-US" sz="2400" b="1" dirty="0"/>
              <a:t>耶稣对他们说，你们都要跌倒了。因为经上记着说，我要击打牧人，羊就分散了。</a:t>
            </a:r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021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543817-392E-7288-75D2-7855D4665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BC0FCD-F4B5-F2D6-6DDC-4D5E2C99B743}"/>
              </a:ext>
            </a:extLst>
          </p:cNvPr>
          <p:cNvSpPr txBox="1"/>
          <p:nvPr/>
        </p:nvSpPr>
        <p:spPr>
          <a:xfrm>
            <a:off x="165499" y="239965"/>
            <a:ext cx="1172865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三必煉淨神選民</a:t>
            </a:r>
            <a:r>
              <a:rPr lang="en-US" altLang="zh-CN" sz="2400" b="1" dirty="0"/>
              <a:t>(7~9</a:t>
            </a:r>
            <a:r>
              <a:rPr lang="zh-CN" altLang="en-US" sz="2400" b="1" dirty="0"/>
              <a:t>節</a:t>
            </a:r>
            <a:r>
              <a:rPr lang="en-US" altLang="zh-CN" sz="2400" b="1" dirty="0"/>
              <a:t>)</a:t>
            </a:r>
          </a:p>
          <a:p>
            <a:r>
              <a:rPr lang="zh-CN" altLang="en-US" sz="2400" b="1" dirty="0"/>
              <a:t>微小者：卑微无助的百姓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这全地的人： 指以色列境内的人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我要说：这是我的子民。他们也要说：耶和华是我们的神</a:t>
            </a:r>
          </a:p>
          <a:p>
            <a:r>
              <a:rPr lang="zh-CN" altLang="en-US" sz="2400" b="1" dirty="0"/>
              <a:t>利</a:t>
            </a:r>
            <a:r>
              <a:rPr lang="en-US" altLang="zh-CN" sz="2400" b="1" dirty="0"/>
              <a:t>26:12  </a:t>
            </a:r>
            <a:r>
              <a:rPr lang="zh-CN" altLang="en-US" sz="2400" b="1" dirty="0"/>
              <a:t>我要在你们中间行走，我要作你们的神，你们要作我的子民。</a:t>
            </a:r>
          </a:p>
          <a:p>
            <a:endParaRPr lang="zh-CN" altLang="en-US" sz="2400" b="1" dirty="0"/>
          </a:p>
          <a:p>
            <a:r>
              <a:rPr lang="zh-CN" altLang="en-US" sz="2400" b="1" dirty="0"/>
              <a:t>他们必求告我的名： 罗</a:t>
            </a:r>
            <a:r>
              <a:rPr lang="en-US" altLang="zh-CN" sz="2400" b="1" dirty="0"/>
              <a:t>10:13  </a:t>
            </a:r>
            <a:r>
              <a:rPr lang="zh-CN" altLang="en-US" sz="2400" b="1" dirty="0"/>
              <a:t>因为凡求告主名的，就必得救。 徒</a:t>
            </a:r>
            <a:r>
              <a:rPr lang="en-US" altLang="zh-CN" sz="2400" b="1" dirty="0"/>
              <a:t>2:21  </a:t>
            </a:r>
            <a:r>
              <a:rPr lang="zh-CN" altLang="en-US" sz="2400" b="1" dirty="0"/>
              <a:t>到那时候，凡求告主名的，就必得救。</a:t>
            </a:r>
          </a:p>
          <a:p>
            <a:endParaRPr lang="zh-CN" altLang="en-US" sz="2400" b="1" dirty="0"/>
          </a:p>
          <a:p>
            <a:endParaRPr lang="zh-CN" altLang="en-US" sz="2400" b="1" dirty="0"/>
          </a:p>
          <a:p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614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1811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KaiTi</vt:lpstr>
      <vt:lpstr>KaiTi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Zhu, Haining - (haining)</dc:creator>
  <cp:lastModifiedBy>TCCC Projection</cp:lastModifiedBy>
  <cp:revision>26</cp:revision>
  <dcterms:created xsi:type="dcterms:W3CDTF">2025-01-05T08:07:40Z</dcterms:created>
  <dcterms:modified xsi:type="dcterms:W3CDTF">2025-04-27T16:20:14Z</dcterms:modified>
</cp:coreProperties>
</file>