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04" r:id="rId1"/>
  </p:sldMasterIdLst>
  <p:notesMasterIdLst>
    <p:notesMasterId r:id="rId13"/>
  </p:notesMasterIdLst>
  <p:sldIdLst>
    <p:sldId id="256" r:id="rId2"/>
    <p:sldId id="308" r:id="rId3"/>
    <p:sldId id="304" r:id="rId4"/>
    <p:sldId id="310" r:id="rId5"/>
    <p:sldId id="311" r:id="rId6"/>
    <p:sldId id="313" r:id="rId7"/>
    <p:sldId id="306" r:id="rId8"/>
    <p:sldId id="315" r:id="rId9"/>
    <p:sldId id="307" r:id="rId10"/>
    <p:sldId id="316" r:id="rId11"/>
    <p:sldId id="317" r:id="rId12"/>
  </p:sldIdLst>
  <p:sldSz cx="9144000" cy="6858000" type="screen4x3"/>
  <p:notesSz cx="6858000" cy="91440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18" autoAdjust="0"/>
    <p:restoredTop sz="95204" autoAdjust="0"/>
  </p:normalViewPr>
  <p:slideViewPr>
    <p:cSldViewPr>
      <p:cViewPr varScale="1">
        <p:scale>
          <a:sx n="83" d="100"/>
          <a:sy n="83" d="100"/>
        </p:scale>
        <p:origin x="1637" y="77"/>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B55AA4-B3CE-45CA-BD79-A3846D944EEF}" type="datetimeFigureOut">
              <a:rPr lang="en-US" smtClean="0"/>
              <a:t>7/24/2021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9CD52F-CEB2-4821-9867-1CFED27A3D09}" type="slidenum">
              <a:rPr lang="en-US" smtClean="0"/>
              <a:t>‹#›</a:t>
            </a:fld>
            <a:endParaRPr lang="en-US"/>
          </a:p>
        </p:txBody>
      </p:sp>
    </p:spTree>
    <p:extLst>
      <p:ext uri="{BB962C8B-B14F-4D97-AF65-F5344CB8AC3E}">
        <p14:creationId xmlns:p14="http://schemas.microsoft.com/office/powerpoint/2010/main" val="22878787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9CD52F-CEB2-4821-9867-1CFED27A3D09}" type="slidenum">
              <a:rPr lang="en-US" smtClean="0"/>
              <a:t>1</a:t>
            </a:fld>
            <a:endParaRPr lang="en-US"/>
          </a:p>
        </p:txBody>
      </p:sp>
    </p:spTree>
    <p:extLst>
      <p:ext uri="{BB962C8B-B14F-4D97-AF65-F5344CB8AC3E}">
        <p14:creationId xmlns:p14="http://schemas.microsoft.com/office/powerpoint/2010/main" val="34821589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AD9CD52F-CEB2-4821-9867-1CFED27A3D09}" type="slidenum">
              <a:rPr lang="en-US" smtClean="0"/>
              <a:t>10</a:t>
            </a:fld>
            <a:endParaRPr lang="en-US"/>
          </a:p>
        </p:txBody>
      </p:sp>
    </p:spTree>
    <p:extLst>
      <p:ext uri="{BB962C8B-B14F-4D97-AF65-F5344CB8AC3E}">
        <p14:creationId xmlns:p14="http://schemas.microsoft.com/office/powerpoint/2010/main" val="39017291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AD9CD52F-CEB2-4821-9867-1CFED27A3D09}" type="slidenum">
              <a:rPr lang="en-US" smtClean="0"/>
              <a:t>11</a:t>
            </a:fld>
            <a:endParaRPr lang="en-US"/>
          </a:p>
        </p:txBody>
      </p:sp>
    </p:spTree>
    <p:extLst>
      <p:ext uri="{BB962C8B-B14F-4D97-AF65-F5344CB8AC3E}">
        <p14:creationId xmlns:p14="http://schemas.microsoft.com/office/powerpoint/2010/main" val="17290608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AD9CD52F-CEB2-4821-9867-1CFED27A3D09}" type="slidenum">
              <a:rPr lang="en-US" smtClean="0"/>
              <a:t>2</a:t>
            </a:fld>
            <a:endParaRPr lang="en-US"/>
          </a:p>
        </p:txBody>
      </p:sp>
    </p:spTree>
    <p:extLst>
      <p:ext uri="{BB962C8B-B14F-4D97-AF65-F5344CB8AC3E}">
        <p14:creationId xmlns:p14="http://schemas.microsoft.com/office/powerpoint/2010/main" val="39999001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AD9CD52F-CEB2-4821-9867-1CFED27A3D09}" type="slidenum">
              <a:rPr lang="en-US" smtClean="0"/>
              <a:t>3</a:t>
            </a:fld>
            <a:endParaRPr lang="en-US"/>
          </a:p>
        </p:txBody>
      </p:sp>
    </p:spTree>
    <p:extLst>
      <p:ext uri="{BB962C8B-B14F-4D97-AF65-F5344CB8AC3E}">
        <p14:creationId xmlns:p14="http://schemas.microsoft.com/office/powerpoint/2010/main" val="30037585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AD9CD52F-CEB2-4821-9867-1CFED27A3D09}" type="slidenum">
              <a:rPr lang="en-US" smtClean="0"/>
              <a:t>4</a:t>
            </a:fld>
            <a:endParaRPr lang="en-US"/>
          </a:p>
        </p:txBody>
      </p:sp>
    </p:spTree>
    <p:extLst>
      <p:ext uri="{BB962C8B-B14F-4D97-AF65-F5344CB8AC3E}">
        <p14:creationId xmlns:p14="http://schemas.microsoft.com/office/powerpoint/2010/main" val="38615816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AD9CD52F-CEB2-4821-9867-1CFED27A3D09}" type="slidenum">
              <a:rPr lang="en-US" smtClean="0"/>
              <a:t>5</a:t>
            </a:fld>
            <a:endParaRPr lang="en-US"/>
          </a:p>
        </p:txBody>
      </p:sp>
    </p:spTree>
    <p:extLst>
      <p:ext uri="{BB962C8B-B14F-4D97-AF65-F5344CB8AC3E}">
        <p14:creationId xmlns:p14="http://schemas.microsoft.com/office/powerpoint/2010/main" val="21967491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AD9CD52F-CEB2-4821-9867-1CFED27A3D09}" type="slidenum">
              <a:rPr lang="en-US" smtClean="0"/>
              <a:t>6</a:t>
            </a:fld>
            <a:endParaRPr lang="en-US"/>
          </a:p>
        </p:txBody>
      </p:sp>
    </p:spTree>
    <p:extLst>
      <p:ext uri="{BB962C8B-B14F-4D97-AF65-F5344CB8AC3E}">
        <p14:creationId xmlns:p14="http://schemas.microsoft.com/office/powerpoint/2010/main" val="17259274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AD9CD52F-CEB2-4821-9867-1CFED27A3D09}" type="slidenum">
              <a:rPr lang="en-US" smtClean="0"/>
              <a:t>7</a:t>
            </a:fld>
            <a:endParaRPr lang="en-US"/>
          </a:p>
        </p:txBody>
      </p:sp>
    </p:spTree>
    <p:extLst>
      <p:ext uri="{BB962C8B-B14F-4D97-AF65-F5344CB8AC3E}">
        <p14:creationId xmlns:p14="http://schemas.microsoft.com/office/powerpoint/2010/main" val="863303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AD9CD52F-CEB2-4821-9867-1CFED27A3D09}" type="slidenum">
              <a:rPr lang="en-US" smtClean="0"/>
              <a:t>8</a:t>
            </a:fld>
            <a:endParaRPr lang="en-US"/>
          </a:p>
        </p:txBody>
      </p:sp>
    </p:spTree>
    <p:extLst>
      <p:ext uri="{BB962C8B-B14F-4D97-AF65-F5344CB8AC3E}">
        <p14:creationId xmlns:p14="http://schemas.microsoft.com/office/powerpoint/2010/main" val="4614970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AD9CD52F-CEB2-4821-9867-1CFED27A3D09}" type="slidenum">
              <a:rPr lang="en-US" smtClean="0"/>
              <a:t>9</a:t>
            </a:fld>
            <a:endParaRPr lang="en-US"/>
          </a:p>
        </p:txBody>
      </p:sp>
    </p:spTree>
    <p:extLst>
      <p:ext uri="{BB962C8B-B14F-4D97-AF65-F5344CB8AC3E}">
        <p14:creationId xmlns:p14="http://schemas.microsoft.com/office/powerpoint/2010/main" val="16608666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7BD382FE-92A9-468C-BA68-09E3D24B2DF3}" type="datetimeFigureOut">
              <a:rPr lang="en-US" smtClean="0"/>
              <a:t>7/24/2021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38FD1CCE-3596-4AD2-ABB6-68BF6AAE6FE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BD382FE-92A9-468C-BA68-09E3D24B2DF3}" type="datetimeFigureOut">
              <a:rPr lang="en-US" smtClean="0"/>
              <a:t>7/24/2021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FD1CCE-3596-4AD2-ABB6-68BF6AAE6FE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BD382FE-92A9-468C-BA68-09E3D24B2DF3}" type="datetimeFigureOut">
              <a:rPr lang="en-US" smtClean="0"/>
              <a:t>7/24/2021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FD1CCE-3596-4AD2-ABB6-68BF6AAE6FE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BD382FE-92A9-468C-BA68-09E3D24B2DF3}" type="datetimeFigureOut">
              <a:rPr lang="en-US" smtClean="0"/>
              <a:t>7/24/2021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FD1CCE-3596-4AD2-ABB6-68BF6AAE6FE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BD382FE-92A9-468C-BA68-09E3D24B2DF3}" type="datetimeFigureOut">
              <a:rPr lang="en-US" smtClean="0"/>
              <a:t>7/24/2021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FD1CCE-3596-4AD2-ABB6-68BF6AAE6FE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BD382FE-92A9-468C-BA68-09E3D24B2DF3}" type="datetimeFigureOut">
              <a:rPr lang="en-US" smtClean="0"/>
              <a:t>7/24/2021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FD1CCE-3596-4AD2-ABB6-68BF6AAE6FE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7BD382FE-92A9-468C-BA68-09E3D24B2DF3}" type="datetimeFigureOut">
              <a:rPr lang="en-US" smtClean="0"/>
              <a:t>7/24/2021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FD1CCE-3596-4AD2-ABB6-68BF6AAE6FE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7BD382FE-92A9-468C-BA68-09E3D24B2DF3}" type="datetimeFigureOut">
              <a:rPr lang="en-US" smtClean="0"/>
              <a:t>7/24/2021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FD1CCE-3596-4AD2-ABB6-68BF6AAE6FE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D382FE-92A9-468C-BA68-09E3D24B2DF3}" type="datetimeFigureOut">
              <a:rPr lang="en-US" smtClean="0"/>
              <a:t>7/24/2021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FD1CCE-3596-4AD2-ABB6-68BF6AAE6FE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BD382FE-92A9-468C-BA68-09E3D24B2DF3}" type="datetimeFigureOut">
              <a:rPr lang="en-US" smtClean="0"/>
              <a:t>7/24/2021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FD1CCE-3596-4AD2-ABB6-68BF6AAE6FE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7BD382FE-92A9-468C-BA68-09E3D24B2DF3}" type="datetimeFigureOut">
              <a:rPr lang="en-US" smtClean="0"/>
              <a:t>7/24/2021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38FD1CCE-3596-4AD2-ABB6-68BF6AAE6FEE}"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BD382FE-92A9-468C-BA68-09E3D24B2DF3}" type="datetimeFigureOut">
              <a:rPr lang="en-US" smtClean="0"/>
              <a:t>7/24/2021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8FD1CCE-3596-4AD2-ABB6-68BF6AAE6FEE}"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4105" r:id="rId1"/>
    <p:sldLayoutId id="2147484106" r:id="rId2"/>
    <p:sldLayoutId id="2147484107" r:id="rId3"/>
    <p:sldLayoutId id="2147484108" r:id="rId4"/>
    <p:sldLayoutId id="2147484109" r:id="rId5"/>
    <p:sldLayoutId id="2147484110" r:id="rId6"/>
    <p:sldLayoutId id="2147484111" r:id="rId7"/>
    <p:sldLayoutId id="2147484112" r:id="rId8"/>
    <p:sldLayoutId id="2147484113" r:id="rId9"/>
    <p:sldLayoutId id="2147484114" r:id="rId10"/>
    <p:sldLayoutId id="214748411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219200"/>
            <a:ext cx="8534400" cy="2819400"/>
          </a:xfrm>
        </p:spPr>
        <p:txBody>
          <a:bodyPr>
            <a:noAutofit/>
          </a:bodyPr>
          <a:lstStyle/>
          <a:p>
            <a:pPr algn="ctr"/>
            <a:r>
              <a:rPr lang="en-US" altLang="zh-CN" sz="6000" dirty="0">
                <a:solidFill>
                  <a:srgbClr val="FFC000"/>
                </a:solidFill>
              </a:rPr>
              <a:t/>
            </a:r>
            <a:br>
              <a:rPr lang="en-US" altLang="zh-CN" sz="6000" dirty="0">
                <a:solidFill>
                  <a:srgbClr val="FFC000"/>
                </a:solidFill>
              </a:rPr>
            </a:br>
            <a:r>
              <a:rPr lang="en-US" sz="6000" dirty="0">
                <a:solidFill>
                  <a:srgbClr val="FFC000"/>
                </a:solidFill>
              </a:rPr>
              <a:t/>
            </a:r>
            <a:br>
              <a:rPr lang="en-US" sz="6000" dirty="0">
                <a:solidFill>
                  <a:srgbClr val="FFC000"/>
                </a:solidFill>
              </a:rPr>
            </a:br>
            <a:r>
              <a:rPr lang="zh-CN" altLang="en-US" sz="6000" dirty="0" smtClean="0">
                <a:solidFill>
                  <a:srgbClr val="FFC000"/>
                </a:solidFill>
                <a:latin typeface="KaiTi" panose="02010609060101010101" pitchFamily="49" charset="-122"/>
                <a:ea typeface="KaiTi" panose="02010609060101010101" pitchFamily="49" charset="-122"/>
              </a:rPr>
              <a:t>雅各</a:t>
            </a:r>
            <a:r>
              <a:rPr lang="zh-CN" altLang="en-US" sz="6000" dirty="0" smtClean="0">
                <a:solidFill>
                  <a:srgbClr val="FFC000"/>
                </a:solidFill>
                <a:effectLst/>
                <a:latin typeface="KaiTi" panose="02010609060101010101" pitchFamily="49" charset="-122"/>
                <a:ea typeface="KaiTi" panose="02010609060101010101" pitchFamily="49" charset="-122"/>
              </a:rPr>
              <a:t>书第七讲</a:t>
            </a:r>
            <a:r>
              <a:rPr lang="zh-CN" altLang="en-US" sz="6000" dirty="0" smtClean="0">
                <a:solidFill>
                  <a:srgbClr val="FFC000"/>
                </a:solidFill>
                <a:effectLst/>
                <a:latin typeface="KaiTi" panose="02010609060101010101" pitchFamily="49" charset="-122"/>
                <a:ea typeface="KaiTi" panose="02010609060101010101" pitchFamily="49" charset="-122"/>
              </a:rPr>
              <a:t>：</a:t>
            </a:r>
            <a:r>
              <a:rPr lang="en-US" altLang="zh-CN" sz="6000" dirty="0" smtClean="0">
                <a:solidFill>
                  <a:srgbClr val="FFC000"/>
                </a:solidFill>
                <a:effectLst/>
                <a:latin typeface="KaiTi" panose="02010609060101010101" pitchFamily="49" charset="-122"/>
                <a:ea typeface="KaiTi" panose="02010609060101010101" pitchFamily="49" charset="-122"/>
              </a:rPr>
              <a:t/>
            </a:r>
            <a:br>
              <a:rPr lang="en-US" altLang="zh-CN" sz="6000" dirty="0" smtClean="0">
                <a:solidFill>
                  <a:srgbClr val="FFC000"/>
                </a:solidFill>
                <a:effectLst/>
                <a:latin typeface="KaiTi" panose="02010609060101010101" pitchFamily="49" charset="-122"/>
                <a:ea typeface="KaiTi" panose="02010609060101010101" pitchFamily="49" charset="-122"/>
              </a:rPr>
            </a:br>
            <a:r>
              <a:rPr lang="zh-CN" altLang="en-US" sz="6000" dirty="0" smtClean="0">
                <a:solidFill>
                  <a:srgbClr val="FFC000"/>
                </a:solidFill>
                <a:latin typeface="KaiTi" panose="02010609060101010101" pitchFamily="49" charset="-122"/>
                <a:ea typeface="KaiTi" panose="02010609060101010101" pitchFamily="49" charset="-122"/>
              </a:rPr>
              <a:t>应当避免的恶行</a:t>
            </a:r>
            <a:endParaRPr lang="en-US" sz="6000" dirty="0">
              <a:solidFill>
                <a:srgbClr val="FFC000"/>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499208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95300" y="1295400"/>
            <a:ext cx="8153400" cy="1323439"/>
          </a:xfrm>
          <a:prstGeom prst="rect">
            <a:avLst/>
          </a:prstGeom>
        </p:spPr>
        <p:txBody>
          <a:bodyPr wrap="square">
            <a:spAutoFit/>
          </a:bodyPr>
          <a:lstStyle/>
          <a:p>
            <a:r>
              <a:rPr lang="en-US" altLang="zh-CN" sz="2000" dirty="0" smtClean="0">
                <a:latin typeface="KaiTi" panose="02010609060101010101" pitchFamily="49" charset="-122"/>
                <a:ea typeface="KaiTi" panose="02010609060101010101" pitchFamily="49" charset="-122"/>
              </a:rPr>
              <a:t>4:11-12 </a:t>
            </a:r>
            <a:r>
              <a:rPr lang="zh-TW" altLang="en-US" sz="2000" dirty="0">
                <a:latin typeface="KaiTi" panose="02010609060101010101" pitchFamily="49" charset="-122"/>
                <a:ea typeface="KaiTi" panose="02010609060101010101" pitchFamily="49" charset="-122"/>
              </a:rPr>
              <a:t>弟兄們</a:t>
            </a:r>
            <a:r>
              <a:rPr lang="zh-CN" alt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你們不可彼此批評</a:t>
            </a:r>
            <a:r>
              <a:rPr lang="zh-CN" alt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人若批評弟兄</a:t>
            </a:r>
            <a:r>
              <a:rPr lang="zh-CN" alt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論斷弟兄</a:t>
            </a:r>
            <a:r>
              <a:rPr lang="zh-CN" alt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就是批評律法、論斷律法</a:t>
            </a:r>
            <a:r>
              <a:rPr lang="zh-CN" alt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你若論斷律法</a:t>
            </a:r>
            <a:r>
              <a:rPr lang="zh-CN" alt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就不是遵行律法</a:t>
            </a:r>
            <a:r>
              <a:rPr lang="zh-CN" alt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乃是判斷人的</a:t>
            </a:r>
            <a:r>
              <a:rPr lang="zh-CN" altLang="en-US" sz="2000" dirty="0">
                <a:latin typeface="KaiTi" panose="02010609060101010101" pitchFamily="49" charset="-122"/>
                <a:ea typeface="KaiTi" panose="02010609060101010101" pitchFamily="49" charset="-122"/>
              </a:rPr>
              <a:t>。</a:t>
            </a:r>
            <a:endParaRPr lang="en-US" altLang="zh-CN" sz="2000" dirty="0">
              <a:latin typeface="KaiTi" panose="02010609060101010101" pitchFamily="49" charset="-122"/>
              <a:ea typeface="KaiTi" panose="02010609060101010101" pitchFamily="49" charset="-122"/>
            </a:endParaRPr>
          </a:p>
          <a:p>
            <a:r>
              <a:rPr lang="zh-TW" altLang="en-US" sz="2000" dirty="0" smtClean="0">
                <a:latin typeface="KaiTi" panose="02010609060101010101" pitchFamily="49" charset="-122"/>
                <a:ea typeface="KaiTi" panose="02010609060101010101" pitchFamily="49" charset="-122"/>
              </a:rPr>
              <a:t>設</a:t>
            </a:r>
            <a:r>
              <a:rPr lang="zh-TW" altLang="en-US" sz="2000" dirty="0">
                <a:latin typeface="KaiTi" panose="02010609060101010101" pitchFamily="49" charset="-122"/>
                <a:ea typeface="KaiTi" panose="02010609060101010101" pitchFamily="49" charset="-122"/>
              </a:rPr>
              <a:t>立律法和判斷人的</a:t>
            </a:r>
            <a:r>
              <a:rPr lang="zh-CN" alt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只有一位</a:t>
            </a:r>
            <a:r>
              <a:rPr lang="zh-CN" alt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就是那能救人也能滅人的</a:t>
            </a:r>
            <a:r>
              <a:rPr lang="zh-CN" alt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你是誰</a:t>
            </a:r>
            <a:r>
              <a:rPr lang="zh-CN" alt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竟敢論斷別人呢</a:t>
            </a:r>
            <a:r>
              <a:rPr lang="zh-CN" altLang="en-US" sz="2000" dirty="0">
                <a:latin typeface="KaiTi" panose="02010609060101010101" pitchFamily="49" charset="-122"/>
                <a:ea typeface="KaiTi" panose="02010609060101010101" pitchFamily="49" charset="-122"/>
              </a:rPr>
              <a:t>？</a:t>
            </a:r>
            <a:endParaRPr lang="en-US" altLang="zh-CN" sz="2000" dirty="0">
              <a:latin typeface="KaiTi" panose="02010609060101010101" pitchFamily="49" charset="-122"/>
              <a:ea typeface="KaiTi" panose="02010609060101010101" pitchFamily="49" charset="-122"/>
            </a:endParaRPr>
          </a:p>
        </p:txBody>
      </p:sp>
      <p:sp>
        <p:nvSpPr>
          <p:cNvPr id="4" name="Title 1">
            <a:extLst>
              <a:ext uri="{FF2B5EF4-FFF2-40B4-BE49-F238E27FC236}">
                <a16:creationId xmlns:a16="http://schemas.microsoft.com/office/drawing/2014/main" id="{A9C6BA18-F5FA-4F8C-BC7E-2B63B484F2C3}"/>
              </a:ext>
            </a:extLst>
          </p:cNvPr>
          <p:cNvSpPr>
            <a:spLocks noGrp="1"/>
          </p:cNvSpPr>
          <p:nvPr>
            <p:ph type="ctrTitle"/>
          </p:nvPr>
        </p:nvSpPr>
        <p:spPr>
          <a:xfrm>
            <a:off x="304800" y="228600"/>
            <a:ext cx="8534400" cy="876300"/>
          </a:xfrm>
        </p:spPr>
        <p:txBody>
          <a:bodyPr>
            <a:noAutofit/>
          </a:bodyPr>
          <a:lstStyle/>
          <a:p>
            <a:pPr algn="l"/>
            <a:r>
              <a:rPr lang="en-US" altLang="zh-CN" sz="3200" dirty="0">
                <a:solidFill>
                  <a:srgbClr val="FFC000"/>
                </a:solidFill>
                <a:latin typeface="KaiTi" panose="02010609060101010101" pitchFamily="49" charset="-122"/>
                <a:ea typeface="KaiTi" panose="02010609060101010101" pitchFamily="49" charset="-122"/>
              </a:rPr>
              <a:t/>
            </a:r>
            <a:br>
              <a:rPr lang="en-US" altLang="zh-CN" sz="3200" dirty="0">
                <a:solidFill>
                  <a:srgbClr val="FFC000"/>
                </a:solidFill>
                <a:latin typeface="KaiTi" panose="02010609060101010101" pitchFamily="49" charset="-122"/>
                <a:ea typeface="KaiTi" panose="02010609060101010101" pitchFamily="49" charset="-122"/>
              </a:rPr>
            </a:br>
            <a:r>
              <a:rPr lang="en-US" sz="3200" dirty="0">
                <a:solidFill>
                  <a:srgbClr val="FFC000"/>
                </a:solidFill>
                <a:latin typeface="KaiTi" panose="02010609060101010101" pitchFamily="49" charset="-122"/>
                <a:ea typeface="KaiTi" panose="02010609060101010101" pitchFamily="49" charset="-122"/>
              </a:rPr>
              <a:t/>
            </a:r>
            <a:br>
              <a:rPr lang="en-US" sz="3200" dirty="0">
                <a:solidFill>
                  <a:srgbClr val="FFC000"/>
                </a:solidFill>
                <a:latin typeface="KaiTi" panose="02010609060101010101" pitchFamily="49" charset="-122"/>
                <a:ea typeface="KaiTi" panose="02010609060101010101" pitchFamily="49" charset="-122"/>
              </a:rPr>
            </a:br>
            <a:r>
              <a:rPr lang="zh-CN" altLang="en-US" sz="3200" dirty="0">
                <a:solidFill>
                  <a:srgbClr val="FFC000"/>
                </a:solidFill>
                <a:latin typeface="KaiTi" panose="02010609060101010101" pitchFamily="49" charset="-122"/>
                <a:ea typeface="KaiTi" panose="02010609060101010101" pitchFamily="49" charset="-122"/>
              </a:rPr>
              <a:t>四</a:t>
            </a:r>
            <a:r>
              <a:rPr lang="zh-CN" altLang="en-US" sz="3200" dirty="0" smtClean="0">
                <a:solidFill>
                  <a:srgbClr val="FFC000"/>
                </a:solidFill>
                <a:latin typeface="KaiTi" panose="02010609060101010101" pitchFamily="49" charset="-122"/>
                <a:ea typeface="KaiTi" panose="02010609060101010101" pitchFamily="49" charset="-122"/>
              </a:rPr>
              <a:t>、批评与论断</a:t>
            </a:r>
            <a:endParaRPr lang="en-US" sz="3200" dirty="0">
              <a:solidFill>
                <a:srgbClr val="FFC000"/>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846384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95300" y="1295400"/>
            <a:ext cx="8153400" cy="707886"/>
          </a:xfrm>
          <a:prstGeom prst="rect">
            <a:avLst/>
          </a:prstGeom>
        </p:spPr>
        <p:txBody>
          <a:bodyPr wrap="square">
            <a:spAutoFit/>
          </a:bodyPr>
          <a:lstStyle/>
          <a:p>
            <a:r>
              <a:rPr lang="en-US" altLang="zh-CN" sz="2000" dirty="0" smtClean="0">
                <a:latin typeface="KaiTi" panose="02010609060101010101" pitchFamily="49" charset="-122"/>
                <a:ea typeface="KaiTi" panose="02010609060101010101" pitchFamily="49" charset="-122"/>
              </a:rPr>
              <a:t>1</a:t>
            </a:r>
            <a:r>
              <a:rPr lang="zh-CN" altLang="en-US" sz="2000" dirty="0" smtClean="0">
                <a:latin typeface="KaiTi" panose="02010609060101010101" pitchFamily="49" charset="-122"/>
                <a:ea typeface="KaiTi" panose="02010609060101010101" pitchFamily="49" charset="-122"/>
              </a:rPr>
              <a:t>、想</a:t>
            </a:r>
            <a:r>
              <a:rPr lang="zh-CN" altLang="en-US" sz="2000" smtClean="0">
                <a:latin typeface="KaiTi" panose="02010609060101010101" pitchFamily="49" charset="-122"/>
                <a:ea typeface="KaiTi" panose="02010609060101010101" pitchFamily="49" charset="-122"/>
              </a:rPr>
              <a:t>想我内</a:t>
            </a:r>
            <a:r>
              <a:rPr lang="zh-CN" altLang="en-US" sz="2000" dirty="0" smtClean="0">
                <a:latin typeface="KaiTi" panose="02010609060101010101" pitchFamily="49" charset="-122"/>
                <a:ea typeface="KaiTi" panose="02010609060101010101" pitchFamily="49" charset="-122"/>
              </a:rPr>
              <a:t>心都有哪些</a:t>
            </a:r>
            <a:r>
              <a:rPr lang="zh-CN" altLang="en-US" sz="2000" smtClean="0">
                <a:latin typeface="KaiTi" panose="02010609060101010101" pitchFamily="49" charset="-122"/>
                <a:ea typeface="KaiTi" panose="02010609060101010101" pitchFamily="49" charset="-122"/>
              </a:rPr>
              <a:t>私欲？</a:t>
            </a:r>
            <a:endParaRPr lang="en-US" altLang="zh-CN" sz="2000" dirty="0" smtClean="0">
              <a:latin typeface="KaiTi" panose="02010609060101010101" pitchFamily="49" charset="-122"/>
              <a:ea typeface="KaiTi" panose="02010609060101010101" pitchFamily="49" charset="-122"/>
            </a:endParaRPr>
          </a:p>
          <a:p>
            <a:r>
              <a:rPr lang="en-US" altLang="zh-CN" sz="2000" dirty="0" smtClean="0">
                <a:latin typeface="KaiTi" panose="02010609060101010101" pitchFamily="49" charset="-122"/>
                <a:ea typeface="KaiTi" panose="02010609060101010101" pitchFamily="49" charset="-122"/>
              </a:rPr>
              <a:t>2</a:t>
            </a:r>
            <a:r>
              <a:rPr lang="zh-CN" altLang="en-US" sz="2000" dirty="0" smtClean="0">
                <a:latin typeface="KaiTi" panose="02010609060101010101" pitchFamily="49" charset="-122"/>
                <a:ea typeface="KaiTi" panose="02010609060101010101" pitchFamily="49" charset="-122"/>
              </a:rPr>
              <a:t>、我都与哪些世俗为友？</a:t>
            </a:r>
            <a:endParaRPr lang="en-US" altLang="zh-CN" sz="2000" dirty="0">
              <a:latin typeface="KaiTi" panose="02010609060101010101" pitchFamily="49" charset="-122"/>
              <a:ea typeface="KaiTi" panose="02010609060101010101" pitchFamily="49" charset="-122"/>
            </a:endParaRPr>
          </a:p>
        </p:txBody>
      </p:sp>
      <p:sp>
        <p:nvSpPr>
          <p:cNvPr id="4" name="Title 1">
            <a:extLst>
              <a:ext uri="{FF2B5EF4-FFF2-40B4-BE49-F238E27FC236}">
                <a16:creationId xmlns:a16="http://schemas.microsoft.com/office/drawing/2014/main" id="{A9C6BA18-F5FA-4F8C-BC7E-2B63B484F2C3}"/>
              </a:ext>
            </a:extLst>
          </p:cNvPr>
          <p:cNvSpPr>
            <a:spLocks noGrp="1"/>
          </p:cNvSpPr>
          <p:nvPr>
            <p:ph type="ctrTitle"/>
          </p:nvPr>
        </p:nvSpPr>
        <p:spPr>
          <a:xfrm>
            <a:off x="304800" y="228600"/>
            <a:ext cx="8534400" cy="876300"/>
          </a:xfrm>
        </p:spPr>
        <p:txBody>
          <a:bodyPr>
            <a:noAutofit/>
          </a:bodyPr>
          <a:lstStyle/>
          <a:p>
            <a:pPr algn="l"/>
            <a:r>
              <a:rPr lang="en-US" altLang="zh-CN" sz="3200" dirty="0">
                <a:solidFill>
                  <a:srgbClr val="FFC000"/>
                </a:solidFill>
                <a:latin typeface="KaiTi" panose="02010609060101010101" pitchFamily="49" charset="-122"/>
                <a:ea typeface="KaiTi" panose="02010609060101010101" pitchFamily="49" charset="-122"/>
              </a:rPr>
              <a:t/>
            </a:r>
            <a:br>
              <a:rPr lang="en-US" altLang="zh-CN" sz="3200" dirty="0">
                <a:solidFill>
                  <a:srgbClr val="FFC000"/>
                </a:solidFill>
                <a:latin typeface="KaiTi" panose="02010609060101010101" pitchFamily="49" charset="-122"/>
                <a:ea typeface="KaiTi" panose="02010609060101010101" pitchFamily="49" charset="-122"/>
              </a:rPr>
            </a:br>
            <a:r>
              <a:rPr lang="en-US" sz="3200" dirty="0">
                <a:solidFill>
                  <a:srgbClr val="FFC000"/>
                </a:solidFill>
                <a:latin typeface="KaiTi" panose="02010609060101010101" pitchFamily="49" charset="-122"/>
                <a:ea typeface="KaiTi" panose="02010609060101010101" pitchFamily="49" charset="-122"/>
              </a:rPr>
              <a:t/>
            </a:r>
            <a:br>
              <a:rPr lang="en-US" sz="3200" dirty="0">
                <a:solidFill>
                  <a:srgbClr val="FFC000"/>
                </a:solidFill>
                <a:latin typeface="KaiTi" panose="02010609060101010101" pitchFamily="49" charset="-122"/>
                <a:ea typeface="KaiTi" panose="02010609060101010101" pitchFamily="49" charset="-122"/>
              </a:rPr>
            </a:br>
            <a:r>
              <a:rPr lang="zh-CN" altLang="en-US" sz="3200" dirty="0" smtClean="0">
                <a:solidFill>
                  <a:srgbClr val="FFC000"/>
                </a:solidFill>
                <a:latin typeface="KaiTi" panose="02010609060101010101" pitchFamily="49" charset="-122"/>
                <a:ea typeface="KaiTi" panose="02010609060101010101" pitchFamily="49" charset="-122"/>
              </a:rPr>
              <a:t>思考题：</a:t>
            </a:r>
            <a:endParaRPr lang="en-US" sz="3200" dirty="0">
              <a:solidFill>
                <a:srgbClr val="FFC000"/>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677126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5800" y="610136"/>
            <a:ext cx="8077200" cy="6247864"/>
          </a:xfrm>
          <a:prstGeom prst="rect">
            <a:avLst/>
          </a:prstGeom>
        </p:spPr>
        <p:txBody>
          <a:bodyPr wrap="square">
            <a:spAutoFit/>
          </a:bodyPr>
          <a:lstStyle/>
          <a:p>
            <a:r>
              <a:rPr lang="en-US" altLang="zh-CN" sz="2000" dirty="0" smtClean="0">
                <a:latin typeface="KaiTi" panose="02010609060101010101" pitchFamily="49" charset="-122"/>
                <a:ea typeface="KaiTi" panose="02010609060101010101" pitchFamily="49" charset="-122"/>
              </a:rPr>
              <a:t>4</a:t>
            </a:r>
            <a:r>
              <a:rPr lang="en-US" altLang="zh-CN" sz="2000" dirty="0" smtClean="0">
                <a:latin typeface="KaiTi" panose="02010609060101010101" pitchFamily="49" charset="-122"/>
                <a:ea typeface="KaiTi" panose="02010609060101010101" pitchFamily="49" charset="-122"/>
              </a:rPr>
              <a:t>:1</a:t>
            </a:r>
            <a:r>
              <a:rPr lang="en-US" altLang="zh-CN" sz="2000" dirty="0" smtClean="0">
                <a:latin typeface="KaiTi" panose="02010609060101010101" pitchFamily="49" charset="-122"/>
                <a:ea typeface="KaiTi" panose="02010609060101010101" pitchFamily="49" charset="-122"/>
              </a:rPr>
              <a:t> </a:t>
            </a:r>
            <a:r>
              <a:rPr lang="zh-TW" altLang="en-US" sz="2000" dirty="0" smtClean="0">
                <a:latin typeface="KaiTi" panose="02010609060101010101" pitchFamily="49" charset="-122"/>
                <a:ea typeface="KaiTi" panose="02010609060101010101" pitchFamily="49" charset="-122"/>
              </a:rPr>
              <a:t>你</a:t>
            </a:r>
            <a:r>
              <a:rPr lang="zh-TW" altLang="en-US" sz="2000" dirty="0">
                <a:latin typeface="KaiTi" panose="02010609060101010101" pitchFamily="49" charset="-122"/>
                <a:ea typeface="KaiTi" panose="02010609060101010101" pitchFamily="49" charset="-122"/>
              </a:rPr>
              <a:t>們中間的爭戰鬥</a:t>
            </a:r>
            <a:r>
              <a:rPr lang="zh-TW" altLang="en-US" sz="2000" dirty="0" smtClean="0">
                <a:latin typeface="KaiTi" panose="02010609060101010101" pitchFamily="49" charset="-122"/>
                <a:ea typeface="KaiTi" panose="02010609060101010101" pitchFamily="49" charset="-122"/>
              </a:rPr>
              <a:t>毆</a:t>
            </a:r>
            <a:r>
              <a:rPr lang="zh-CN" altLang="en-US" sz="2000" dirty="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是</a:t>
            </a:r>
            <a:r>
              <a:rPr lang="zh-TW" altLang="en-US" sz="2000" dirty="0">
                <a:latin typeface="KaiTi" panose="02010609060101010101" pitchFamily="49" charset="-122"/>
                <a:ea typeface="KaiTi" panose="02010609060101010101" pitchFamily="49" charset="-122"/>
              </a:rPr>
              <a:t>從那裡來的</a:t>
            </a:r>
            <a:r>
              <a:rPr lang="zh-TW" altLang="en-US" sz="2000" dirty="0" smtClean="0">
                <a:latin typeface="KaiTi" panose="02010609060101010101" pitchFamily="49" charset="-122"/>
                <a:ea typeface="KaiTi" panose="02010609060101010101" pitchFamily="49" charset="-122"/>
              </a:rPr>
              <a:t>呢</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不</a:t>
            </a:r>
            <a:r>
              <a:rPr lang="zh-TW" altLang="en-US" sz="2000" dirty="0">
                <a:latin typeface="KaiTi" panose="02010609060101010101" pitchFamily="49" charset="-122"/>
                <a:ea typeface="KaiTi" panose="02010609060101010101" pitchFamily="49" charset="-122"/>
              </a:rPr>
              <a:t>是從你們百體中戰鬥之私慾來的</a:t>
            </a:r>
            <a:r>
              <a:rPr lang="zh-TW" altLang="en-US" sz="2000" dirty="0" smtClean="0">
                <a:latin typeface="KaiTi" panose="02010609060101010101" pitchFamily="49" charset="-122"/>
                <a:ea typeface="KaiTi" panose="02010609060101010101" pitchFamily="49" charset="-122"/>
              </a:rPr>
              <a:t>麼</a:t>
            </a:r>
            <a:r>
              <a:rPr lang="zh-CN" altLang="en-US" sz="2000" dirty="0" smtClean="0">
                <a:latin typeface="KaiTi" panose="02010609060101010101" pitchFamily="49" charset="-122"/>
                <a:ea typeface="KaiTi" panose="02010609060101010101" pitchFamily="49" charset="-122"/>
              </a:rPr>
              <a:t>？</a:t>
            </a:r>
            <a:endParaRPr lang="en-US" altLang="zh-CN" sz="2000" dirty="0" smtClean="0">
              <a:latin typeface="KaiTi" panose="02010609060101010101" pitchFamily="49" charset="-122"/>
              <a:ea typeface="KaiTi" panose="02010609060101010101" pitchFamily="49" charset="-122"/>
            </a:endParaRPr>
          </a:p>
          <a:p>
            <a:r>
              <a:rPr lang="en-US" altLang="zh-CN" sz="2000" dirty="0" smtClean="0">
                <a:latin typeface="KaiTi" panose="02010609060101010101" pitchFamily="49" charset="-122"/>
                <a:ea typeface="KaiTi" panose="02010609060101010101" pitchFamily="49" charset="-122"/>
              </a:rPr>
              <a:t>4:2 </a:t>
            </a:r>
            <a:r>
              <a:rPr lang="zh-TW" altLang="en-US" sz="2000" dirty="0" smtClean="0">
                <a:latin typeface="KaiTi" panose="02010609060101010101" pitchFamily="49" charset="-122"/>
                <a:ea typeface="KaiTi" panose="02010609060101010101" pitchFamily="49" charset="-122"/>
              </a:rPr>
              <a:t>你</a:t>
            </a:r>
            <a:r>
              <a:rPr lang="zh-TW" altLang="en-US" sz="2000" dirty="0">
                <a:latin typeface="KaiTi" panose="02010609060101010101" pitchFamily="49" charset="-122"/>
                <a:ea typeface="KaiTi" panose="02010609060101010101" pitchFamily="49" charset="-122"/>
              </a:rPr>
              <a:t>們貪</a:t>
            </a:r>
            <a:r>
              <a:rPr lang="zh-TW" altLang="en-US" sz="2000" dirty="0" smtClean="0">
                <a:latin typeface="KaiTi" panose="02010609060101010101" pitchFamily="49" charset="-122"/>
                <a:ea typeface="KaiTi" panose="02010609060101010101" pitchFamily="49" charset="-122"/>
              </a:rPr>
              <a:t>戀</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還</a:t>
            </a:r>
            <a:r>
              <a:rPr lang="zh-TW" altLang="en-US" sz="2000" dirty="0">
                <a:latin typeface="KaiTi" panose="02010609060101010101" pitchFamily="49" charset="-122"/>
                <a:ea typeface="KaiTi" panose="02010609060101010101" pitchFamily="49" charset="-122"/>
              </a:rPr>
              <a:t>是得不</a:t>
            </a:r>
            <a:r>
              <a:rPr lang="zh-TW" altLang="en-US" sz="2000" dirty="0" smtClean="0">
                <a:latin typeface="KaiTi" panose="02010609060101010101" pitchFamily="49" charset="-122"/>
                <a:ea typeface="KaiTi" panose="02010609060101010101" pitchFamily="49" charset="-122"/>
              </a:rPr>
              <a:t>著</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你</a:t>
            </a:r>
            <a:r>
              <a:rPr lang="zh-TW" altLang="en-US" sz="2000" dirty="0">
                <a:latin typeface="KaiTi" panose="02010609060101010101" pitchFamily="49" charset="-122"/>
                <a:ea typeface="KaiTi" panose="02010609060101010101" pitchFamily="49" charset="-122"/>
              </a:rPr>
              <a:t>們殺</a:t>
            </a:r>
            <a:r>
              <a:rPr lang="zh-TW" altLang="en-US" sz="2000" dirty="0" smtClean="0">
                <a:latin typeface="KaiTi" panose="02010609060101010101" pitchFamily="49" charset="-122"/>
                <a:ea typeface="KaiTi" panose="02010609060101010101" pitchFamily="49" charset="-122"/>
              </a:rPr>
              <a:t>害</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嫉妒</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又</a:t>
            </a:r>
            <a:r>
              <a:rPr lang="zh-TW" altLang="en-US" sz="2000" dirty="0">
                <a:latin typeface="KaiTi" panose="02010609060101010101" pitchFamily="49" charset="-122"/>
                <a:ea typeface="KaiTi" panose="02010609060101010101" pitchFamily="49" charset="-122"/>
              </a:rPr>
              <a:t>鬥毆爭</a:t>
            </a:r>
            <a:r>
              <a:rPr lang="zh-TW" altLang="en-US" sz="2000" dirty="0" smtClean="0">
                <a:latin typeface="KaiTi" panose="02010609060101010101" pitchFamily="49" charset="-122"/>
                <a:ea typeface="KaiTi" panose="02010609060101010101" pitchFamily="49" charset="-122"/>
              </a:rPr>
              <a:t>戰</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也</a:t>
            </a:r>
            <a:r>
              <a:rPr lang="zh-TW" altLang="en-US" sz="2000" dirty="0">
                <a:latin typeface="KaiTi" panose="02010609060101010101" pitchFamily="49" charset="-122"/>
                <a:ea typeface="KaiTi" panose="02010609060101010101" pitchFamily="49" charset="-122"/>
              </a:rPr>
              <a:t>不能</a:t>
            </a:r>
            <a:r>
              <a:rPr lang="zh-TW" altLang="en-US" sz="2000" dirty="0" smtClean="0">
                <a:latin typeface="KaiTi" panose="02010609060101010101" pitchFamily="49" charset="-122"/>
                <a:ea typeface="KaiTi" panose="02010609060101010101" pitchFamily="49" charset="-122"/>
              </a:rPr>
              <a:t>得</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你</a:t>
            </a:r>
            <a:r>
              <a:rPr lang="zh-TW" altLang="en-US" sz="2000" dirty="0">
                <a:latin typeface="KaiTi" panose="02010609060101010101" pitchFamily="49" charset="-122"/>
                <a:ea typeface="KaiTi" panose="02010609060101010101" pitchFamily="49" charset="-122"/>
              </a:rPr>
              <a:t>們得不</a:t>
            </a:r>
            <a:r>
              <a:rPr lang="zh-TW" altLang="en-US" sz="2000" dirty="0" smtClean="0">
                <a:latin typeface="KaiTi" panose="02010609060101010101" pitchFamily="49" charset="-122"/>
                <a:ea typeface="KaiTi" panose="02010609060101010101" pitchFamily="49" charset="-122"/>
              </a:rPr>
              <a:t>著</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是</a:t>
            </a:r>
            <a:r>
              <a:rPr lang="zh-TW" altLang="en-US" sz="2000" dirty="0">
                <a:latin typeface="KaiTi" panose="02010609060101010101" pitchFamily="49" charset="-122"/>
                <a:ea typeface="KaiTi" panose="02010609060101010101" pitchFamily="49" charset="-122"/>
              </a:rPr>
              <a:t>因為你們不</a:t>
            </a:r>
            <a:r>
              <a:rPr lang="zh-TW" altLang="en-US" sz="2000" dirty="0" smtClean="0">
                <a:latin typeface="KaiTi" panose="02010609060101010101" pitchFamily="49" charset="-122"/>
                <a:ea typeface="KaiTi" panose="02010609060101010101" pitchFamily="49" charset="-122"/>
              </a:rPr>
              <a:t>求</a:t>
            </a:r>
            <a:r>
              <a:rPr lang="zh-CN" altLang="en-US" sz="2000" dirty="0" smtClean="0">
                <a:latin typeface="KaiTi" panose="02010609060101010101" pitchFamily="49" charset="-122"/>
                <a:ea typeface="KaiTi" panose="02010609060101010101" pitchFamily="49" charset="-122"/>
              </a:rPr>
              <a:t>。</a:t>
            </a:r>
            <a:endParaRPr lang="en-US" altLang="zh-CN" sz="2000" dirty="0" smtClean="0">
              <a:latin typeface="KaiTi" panose="02010609060101010101" pitchFamily="49" charset="-122"/>
              <a:ea typeface="KaiTi" panose="02010609060101010101" pitchFamily="49" charset="-122"/>
            </a:endParaRPr>
          </a:p>
          <a:p>
            <a:r>
              <a:rPr lang="en-US" altLang="zh-CN" sz="2000" dirty="0" smtClean="0">
                <a:latin typeface="KaiTi" panose="02010609060101010101" pitchFamily="49" charset="-122"/>
                <a:ea typeface="KaiTi" panose="02010609060101010101" pitchFamily="49" charset="-122"/>
              </a:rPr>
              <a:t>4:3 </a:t>
            </a:r>
            <a:r>
              <a:rPr lang="zh-TW" altLang="en-US" sz="2000" dirty="0" smtClean="0">
                <a:latin typeface="KaiTi" panose="02010609060101010101" pitchFamily="49" charset="-122"/>
                <a:ea typeface="KaiTi" panose="02010609060101010101" pitchFamily="49" charset="-122"/>
              </a:rPr>
              <a:t>你</a:t>
            </a:r>
            <a:r>
              <a:rPr lang="zh-TW" altLang="en-US" sz="2000" dirty="0">
                <a:latin typeface="KaiTi" panose="02010609060101010101" pitchFamily="49" charset="-122"/>
                <a:ea typeface="KaiTi" panose="02010609060101010101" pitchFamily="49" charset="-122"/>
              </a:rPr>
              <a:t>們求也得不</a:t>
            </a:r>
            <a:r>
              <a:rPr lang="zh-TW" altLang="en-US" sz="2000" dirty="0" smtClean="0">
                <a:latin typeface="KaiTi" panose="02010609060101010101" pitchFamily="49" charset="-122"/>
                <a:ea typeface="KaiTi" panose="02010609060101010101" pitchFamily="49" charset="-122"/>
              </a:rPr>
              <a:t>著</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是</a:t>
            </a:r>
            <a:r>
              <a:rPr lang="zh-TW" altLang="en-US" sz="2000" dirty="0">
                <a:latin typeface="KaiTi" panose="02010609060101010101" pitchFamily="49" charset="-122"/>
                <a:ea typeface="KaiTi" panose="02010609060101010101" pitchFamily="49" charset="-122"/>
              </a:rPr>
              <a:t>因為你們妄</a:t>
            </a:r>
            <a:r>
              <a:rPr lang="zh-TW" altLang="en-US" sz="2000" dirty="0" smtClean="0">
                <a:latin typeface="KaiTi" panose="02010609060101010101" pitchFamily="49" charset="-122"/>
                <a:ea typeface="KaiTi" panose="02010609060101010101" pitchFamily="49" charset="-122"/>
              </a:rPr>
              <a:t>求</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要</a:t>
            </a:r>
            <a:r>
              <a:rPr lang="zh-TW" altLang="en-US" sz="2000" dirty="0">
                <a:latin typeface="KaiTi" panose="02010609060101010101" pitchFamily="49" charset="-122"/>
                <a:ea typeface="KaiTi" panose="02010609060101010101" pitchFamily="49" charset="-122"/>
              </a:rPr>
              <a:t>浪費在你們的宴樂</a:t>
            </a:r>
            <a:r>
              <a:rPr lang="zh-TW" altLang="en-US" sz="2000" dirty="0" smtClean="0">
                <a:latin typeface="KaiTi" panose="02010609060101010101" pitchFamily="49" charset="-122"/>
                <a:ea typeface="KaiTi" panose="02010609060101010101" pitchFamily="49" charset="-122"/>
              </a:rPr>
              <a:t>中</a:t>
            </a:r>
            <a:r>
              <a:rPr lang="zh-CN" altLang="en-US" sz="2000" dirty="0" smtClean="0">
                <a:latin typeface="KaiTi" panose="02010609060101010101" pitchFamily="49" charset="-122"/>
                <a:ea typeface="KaiTi" panose="02010609060101010101" pitchFamily="49" charset="-122"/>
              </a:rPr>
              <a:t>。</a:t>
            </a:r>
            <a:endParaRPr lang="en-US" altLang="zh-CN" sz="2000" b="1" dirty="0">
              <a:latin typeface="KaiTi" panose="02010609060101010101" pitchFamily="49" charset="-122"/>
              <a:ea typeface="KaiTi" panose="02010609060101010101" pitchFamily="49" charset="-122"/>
            </a:endParaRPr>
          </a:p>
          <a:p>
            <a:r>
              <a:rPr lang="en-US" altLang="zh-CN" sz="2000" dirty="0" smtClean="0">
                <a:latin typeface="KaiTi" panose="02010609060101010101" pitchFamily="49" charset="-122"/>
                <a:ea typeface="KaiTi" panose="02010609060101010101" pitchFamily="49" charset="-122"/>
              </a:rPr>
              <a:t>4:4 </a:t>
            </a:r>
            <a:r>
              <a:rPr lang="zh-TW" altLang="en-US" sz="2000" dirty="0" smtClean="0">
                <a:latin typeface="KaiTi" panose="02010609060101010101" pitchFamily="49" charset="-122"/>
                <a:ea typeface="KaiTi" panose="02010609060101010101" pitchFamily="49" charset="-122"/>
              </a:rPr>
              <a:t>你</a:t>
            </a:r>
            <a:r>
              <a:rPr lang="zh-TW" altLang="en-US" sz="2000" dirty="0">
                <a:latin typeface="KaiTi" panose="02010609060101010101" pitchFamily="49" charset="-122"/>
                <a:ea typeface="KaiTi" panose="02010609060101010101" pitchFamily="49" charset="-122"/>
              </a:rPr>
              <a:t>們這些淫亂的人</a:t>
            </a:r>
            <a:r>
              <a:rPr lang="zh-TW" altLang="en-US" sz="2000" dirty="0" smtClean="0">
                <a:latin typeface="KaiTi" panose="02010609060101010101" pitchFamily="49" charset="-122"/>
                <a:ea typeface="KaiTi" panose="02010609060101010101" pitchFamily="49" charset="-122"/>
              </a:rPr>
              <a:t>哪</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豈</a:t>
            </a:r>
            <a:r>
              <a:rPr lang="zh-TW" altLang="en-US" sz="2000" dirty="0">
                <a:latin typeface="KaiTi" panose="02010609060101010101" pitchFamily="49" charset="-122"/>
                <a:ea typeface="KaiTi" panose="02010609060101010101" pitchFamily="49" charset="-122"/>
              </a:rPr>
              <a:t>不知與世俗為</a:t>
            </a:r>
            <a:r>
              <a:rPr lang="zh-TW" altLang="en-US" sz="2000" dirty="0" smtClean="0">
                <a:latin typeface="KaiTi" panose="02010609060101010101" pitchFamily="49" charset="-122"/>
                <a:ea typeface="KaiTi" panose="02010609060101010101" pitchFamily="49" charset="-122"/>
              </a:rPr>
              <a:t>友</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就</a:t>
            </a:r>
            <a:r>
              <a:rPr lang="zh-TW" altLang="en-US" sz="2000" dirty="0">
                <a:latin typeface="KaiTi" panose="02010609060101010101" pitchFamily="49" charset="-122"/>
                <a:ea typeface="KaiTi" panose="02010609060101010101" pitchFamily="49" charset="-122"/>
              </a:rPr>
              <a:t>是</a:t>
            </a:r>
            <a:r>
              <a:rPr lang="zh-TW" altLang="en-US" sz="2000" dirty="0" smtClean="0">
                <a:latin typeface="KaiTi" panose="02010609060101010101" pitchFamily="49" charset="-122"/>
                <a:ea typeface="KaiTi" panose="02010609060101010101" pitchFamily="49" charset="-122"/>
              </a:rPr>
              <a:t>與神</a:t>
            </a:r>
            <a:r>
              <a:rPr lang="zh-TW" altLang="en-US" sz="2000" dirty="0">
                <a:latin typeface="KaiTi" panose="02010609060101010101" pitchFamily="49" charset="-122"/>
                <a:ea typeface="KaiTi" panose="02010609060101010101" pitchFamily="49" charset="-122"/>
              </a:rPr>
              <a:t>為敵</a:t>
            </a:r>
            <a:r>
              <a:rPr lang="zh-TW" altLang="en-US" sz="2000" dirty="0" smtClean="0">
                <a:latin typeface="KaiTi" panose="02010609060101010101" pitchFamily="49" charset="-122"/>
                <a:ea typeface="KaiTi" panose="02010609060101010101" pitchFamily="49" charset="-122"/>
              </a:rPr>
              <a:t>麼</a:t>
            </a:r>
            <a:r>
              <a:rPr lang="zh-CN" altLang="en-US" sz="2000" dirty="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所</a:t>
            </a:r>
            <a:r>
              <a:rPr lang="zh-TW" altLang="en-US" sz="2000" dirty="0">
                <a:latin typeface="KaiTi" panose="02010609060101010101" pitchFamily="49" charset="-122"/>
                <a:ea typeface="KaiTi" panose="02010609060101010101" pitchFamily="49" charset="-122"/>
              </a:rPr>
              <a:t>以凡想要與世俗為友</a:t>
            </a:r>
            <a:r>
              <a:rPr lang="zh-TW" altLang="en-US" sz="2000" dirty="0" smtClean="0">
                <a:latin typeface="KaiTi" panose="02010609060101010101" pitchFamily="49" charset="-122"/>
                <a:ea typeface="KaiTi" panose="02010609060101010101" pitchFamily="49" charset="-122"/>
              </a:rPr>
              <a:t>的</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就</a:t>
            </a:r>
            <a:r>
              <a:rPr lang="zh-TW" altLang="en-US" sz="2000" dirty="0">
                <a:latin typeface="KaiTi" panose="02010609060101010101" pitchFamily="49" charset="-122"/>
                <a:ea typeface="KaiTi" panose="02010609060101010101" pitchFamily="49" charset="-122"/>
              </a:rPr>
              <a:t>是</a:t>
            </a:r>
            <a:r>
              <a:rPr lang="zh-TW" altLang="en-US" sz="2000" dirty="0" smtClean="0">
                <a:latin typeface="KaiTi" panose="02010609060101010101" pitchFamily="49" charset="-122"/>
                <a:ea typeface="KaiTi" panose="02010609060101010101" pitchFamily="49" charset="-122"/>
              </a:rPr>
              <a:t>與神</a:t>
            </a:r>
            <a:r>
              <a:rPr lang="zh-TW" altLang="en-US" sz="2000" dirty="0">
                <a:latin typeface="KaiTi" panose="02010609060101010101" pitchFamily="49" charset="-122"/>
                <a:ea typeface="KaiTi" panose="02010609060101010101" pitchFamily="49" charset="-122"/>
              </a:rPr>
              <a:t>為敵</a:t>
            </a:r>
            <a:r>
              <a:rPr lang="zh-TW" altLang="en-US" sz="2000" dirty="0" smtClean="0">
                <a:latin typeface="KaiTi" panose="02010609060101010101" pitchFamily="49" charset="-122"/>
                <a:ea typeface="KaiTi" panose="02010609060101010101" pitchFamily="49" charset="-122"/>
              </a:rPr>
              <a:t>了</a:t>
            </a:r>
            <a:r>
              <a:rPr lang="zh-CN" altLang="en-US" sz="2000" dirty="0" smtClean="0">
                <a:latin typeface="KaiTi" panose="02010609060101010101" pitchFamily="49" charset="-122"/>
                <a:ea typeface="KaiTi" panose="02010609060101010101" pitchFamily="49" charset="-122"/>
              </a:rPr>
              <a:t>。</a:t>
            </a:r>
            <a:endParaRPr lang="en-US" altLang="zh-CN" sz="2000" dirty="0" smtClean="0">
              <a:latin typeface="KaiTi" panose="02010609060101010101" pitchFamily="49" charset="-122"/>
              <a:ea typeface="KaiTi" panose="02010609060101010101" pitchFamily="49" charset="-122"/>
            </a:endParaRPr>
          </a:p>
          <a:p>
            <a:r>
              <a:rPr lang="en-US" altLang="zh-CN" sz="2000" dirty="0" smtClean="0">
                <a:latin typeface="KaiTi" panose="02010609060101010101" pitchFamily="49" charset="-122"/>
                <a:ea typeface="KaiTi" panose="02010609060101010101" pitchFamily="49" charset="-122"/>
              </a:rPr>
              <a:t>4:5 </a:t>
            </a:r>
            <a:r>
              <a:rPr lang="zh-TW" altLang="en-US" sz="2000" dirty="0" smtClean="0">
                <a:latin typeface="KaiTi" panose="02010609060101010101" pitchFamily="49" charset="-122"/>
                <a:ea typeface="KaiTi" panose="02010609060101010101" pitchFamily="49" charset="-122"/>
              </a:rPr>
              <a:t>你</a:t>
            </a:r>
            <a:r>
              <a:rPr lang="zh-TW" altLang="en-US" sz="2000" dirty="0">
                <a:latin typeface="KaiTi" panose="02010609060101010101" pitchFamily="49" charset="-122"/>
                <a:ea typeface="KaiTi" panose="02010609060101010101" pitchFamily="49" charset="-122"/>
              </a:rPr>
              <a:t>們想經上所說是徒然的</a:t>
            </a:r>
            <a:r>
              <a:rPr lang="zh-TW" altLang="en-US" sz="2000" dirty="0" smtClean="0">
                <a:latin typeface="KaiTi" panose="02010609060101010101" pitchFamily="49" charset="-122"/>
                <a:ea typeface="KaiTi" panose="02010609060101010101" pitchFamily="49" charset="-122"/>
              </a:rPr>
              <a:t>麼</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神</a:t>
            </a:r>
            <a:r>
              <a:rPr lang="zh-TW" altLang="en-US" sz="2000" dirty="0">
                <a:latin typeface="KaiTi" panose="02010609060101010101" pitchFamily="49" charset="-122"/>
                <a:ea typeface="KaiTi" panose="02010609060101010101" pitchFamily="49" charset="-122"/>
              </a:rPr>
              <a:t>所賜住在我們裡面的</a:t>
            </a:r>
            <a:r>
              <a:rPr lang="zh-TW" altLang="en-US" sz="2000" dirty="0" smtClean="0">
                <a:latin typeface="KaiTi" panose="02010609060101010101" pitchFamily="49" charset="-122"/>
                <a:ea typeface="KaiTi" panose="02010609060101010101" pitchFamily="49" charset="-122"/>
              </a:rPr>
              <a:t>靈</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是</a:t>
            </a:r>
            <a:r>
              <a:rPr lang="zh-TW" altLang="en-US" sz="2000" dirty="0">
                <a:latin typeface="KaiTi" panose="02010609060101010101" pitchFamily="49" charset="-122"/>
                <a:ea typeface="KaiTi" panose="02010609060101010101" pitchFamily="49" charset="-122"/>
              </a:rPr>
              <a:t>戀愛至於嫉</a:t>
            </a:r>
            <a:r>
              <a:rPr lang="zh-TW" altLang="en-US" sz="2000" dirty="0" smtClean="0">
                <a:latin typeface="KaiTi" panose="02010609060101010101" pitchFamily="49" charset="-122"/>
                <a:ea typeface="KaiTi" panose="02010609060101010101" pitchFamily="49" charset="-122"/>
              </a:rPr>
              <a:t>妒</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麼</a:t>
            </a:r>
            <a:r>
              <a:rPr lang="zh-CN" altLang="en-US" sz="2000" dirty="0" smtClean="0">
                <a:latin typeface="KaiTi" panose="02010609060101010101" pitchFamily="49" charset="-122"/>
                <a:ea typeface="KaiTi" panose="02010609060101010101" pitchFamily="49" charset="-122"/>
              </a:rPr>
              <a:t>？</a:t>
            </a:r>
            <a:endParaRPr lang="en-US" altLang="zh-CN" sz="2000" dirty="0" smtClean="0">
              <a:latin typeface="KaiTi" panose="02010609060101010101" pitchFamily="49" charset="-122"/>
              <a:ea typeface="KaiTi" panose="02010609060101010101" pitchFamily="49" charset="-122"/>
            </a:endParaRPr>
          </a:p>
          <a:p>
            <a:r>
              <a:rPr lang="en-US" altLang="zh-CN" sz="2000" dirty="0" smtClean="0">
                <a:latin typeface="KaiTi" panose="02010609060101010101" pitchFamily="49" charset="-122"/>
                <a:ea typeface="KaiTi" panose="02010609060101010101" pitchFamily="49" charset="-122"/>
              </a:rPr>
              <a:t>4:6 </a:t>
            </a:r>
            <a:r>
              <a:rPr lang="zh-TW" altLang="en-US" sz="2000" dirty="0" smtClean="0">
                <a:latin typeface="KaiTi" panose="02010609060101010101" pitchFamily="49" charset="-122"/>
                <a:ea typeface="KaiTi" panose="02010609060101010101" pitchFamily="49" charset="-122"/>
              </a:rPr>
              <a:t>但</a:t>
            </a:r>
            <a:r>
              <a:rPr lang="zh-TW" altLang="en-US" sz="2000" dirty="0">
                <a:latin typeface="KaiTi" panose="02010609060101010101" pitchFamily="49" charset="-122"/>
                <a:ea typeface="KaiTi" panose="02010609060101010101" pitchFamily="49" charset="-122"/>
              </a:rPr>
              <a:t>他賜更多的恩</a:t>
            </a:r>
            <a:r>
              <a:rPr lang="zh-TW" altLang="en-US" sz="2000" dirty="0" smtClean="0">
                <a:latin typeface="KaiTi" panose="02010609060101010101" pitchFamily="49" charset="-122"/>
                <a:ea typeface="KaiTi" panose="02010609060101010101" pitchFamily="49" charset="-122"/>
              </a:rPr>
              <a:t>典</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所</a:t>
            </a:r>
            <a:r>
              <a:rPr lang="zh-TW" altLang="en-US" sz="2000" dirty="0">
                <a:latin typeface="KaiTi" panose="02010609060101010101" pitchFamily="49" charset="-122"/>
                <a:ea typeface="KaiTi" panose="02010609060101010101" pitchFamily="49" charset="-122"/>
              </a:rPr>
              <a:t>以經上</a:t>
            </a:r>
            <a:r>
              <a:rPr lang="zh-TW" altLang="en-US" sz="2000" dirty="0" smtClean="0">
                <a:latin typeface="KaiTi" panose="02010609060101010101" pitchFamily="49" charset="-122"/>
                <a:ea typeface="KaiTi" panose="02010609060101010101" pitchFamily="49" charset="-122"/>
              </a:rPr>
              <a:t>說</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神</a:t>
            </a:r>
            <a:r>
              <a:rPr lang="zh-TW" altLang="en-US" sz="2000" dirty="0">
                <a:latin typeface="KaiTi" panose="02010609060101010101" pitchFamily="49" charset="-122"/>
                <a:ea typeface="KaiTi" panose="02010609060101010101" pitchFamily="49" charset="-122"/>
              </a:rPr>
              <a:t>阻擋驕傲的</a:t>
            </a:r>
            <a:r>
              <a:rPr lang="zh-TW" altLang="en-US" sz="2000" dirty="0" smtClean="0">
                <a:latin typeface="KaiTi" panose="02010609060101010101" pitchFamily="49" charset="-122"/>
                <a:ea typeface="KaiTi" panose="02010609060101010101" pitchFamily="49" charset="-122"/>
              </a:rPr>
              <a:t>人</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賜</a:t>
            </a:r>
            <a:r>
              <a:rPr lang="zh-TW" altLang="en-US" sz="2000" dirty="0">
                <a:latin typeface="KaiTi" panose="02010609060101010101" pitchFamily="49" charset="-122"/>
                <a:ea typeface="KaiTi" panose="02010609060101010101" pitchFamily="49" charset="-122"/>
              </a:rPr>
              <a:t>恩給謙卑的人</a:t>
            </a:r>
            <a:r>
              <a:rPr lang="zh-TW" altLang="en-US" sz="2000" dirty="0" smtClean="0">
                <a:latin typeface="KaiTi" panose="02010609060101010101" pitchFamily="49" charset="-122"/>
                <a:ea typeface="KaiTi" panose="02010609060101010101" pitchFamily="49" charset="-122"/>
              </a:rPr>
              <a:t>。</a:t>
            </a:r>
            <a:r>
              <a:rPr lang="zh-CN" altLang="en-US" sz="2000" dirty="0" smtClean="0">
                <a:latin typeface="KaiTi" panose="02010609060101010101" pitchFamily="49" charset="-122"/>
                <a:ea typeface="KaiTi" panose="02010609060101010101" pitchFamily="49" charset="-122"/>
              </a:rPr>
              <a:t>”</a:t>
            </a:r>
            <a:endParaRPr lang="en-US" altLang="zh-TW" sz="2000" dirty="0" smtClean="0">
              <a:latin typeface="KaiTi" panose="02010609060101010101" pitchFamily="49" charset="-122"/>
              <a:ea typeface="KaiTi" panose="02010609060101010101" pitchFamily="49" charset="-122"/>
            </a:endParaRPr>
          </a:p>
          <a:p>
            <a:r>
              <a:rPr lang="en-US" altLang="zh-CN" sz="2000" dirty="0" smtClean="0">
                <a:latin typeface="KaiTi" panose="02010609060101010101" pitchFamily="49" charset="-122"/>
                <a:ea typeface="KaiTi" panose="02010609060101010101" pitchFamily="49" charset="-122"/>
              </a:rPr>
              <a:t>4:7</a:t>
            </a:r>
            <a:r>
              <a:rPr lang="zh-CN" altLang="en-US" sz="2000" dirty="0">
                <a:latin typeface="KaiTi" panose="02010609060101010101" pitchFamily="49" charset="-122"/>
                <a:ea typeface="KaiTi" panose="02010609060101010101" pitchFamily="49" charset="-122"/>
              </a:rPr>
              <a:t> </a:t>
            </a:r>
            <a:r>
              <a:rPr lang="zh-TW" altLang="en-US" sz="2000" dirty="0" smtClean="0">
                <a:latin typeface="KaiTi" panose="02010609060101010101" pitchFamily="49" charset="-122"/>
                <a:ea typeface="KaiTi" panose="02010609060101010101" pitchFamily="49" charset="-122"/>
              </a:rPr>
              <a:t>故</a:t>
            </a:r>
            <a:r>
              <a:rPr lang="zh-TW" altLang="en-US" sz="2000" dirty="0">
                <a:latin typeface="KaiTi" panose="02010609060101010101" pitchFamily="49" charset="-122"/>
                <a:ea typeface="KaiTi" panose="02010609060101010101" pitchFamily="49" charset="-122"/>
              </a:rPr>
              <a:t>此你們要順</a:t>
            </a:r>
            <a:r>
              <a:rPr lang="zh-TW" altLang="en-US" sz="2000" dirty="0" smtClean="0">
                <a:latin typeface="KaiTi" panose="02010609060101010101" pitchFamily="49" charset="-122"/>
                <a:ea typeface="KaiTi" panose="02010609060101010101" pitchFamily="49" charset="-122"/>
              </a:rPr>
              <a:t>服神</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務</a:t>
            </a:r>
            <a:r>
              <a:rPr lang="zh-TW" altLang="en-US" sz="2000" dirty="0">
                <a:latin typeface="KaiTi" panose="02010609060101010101" pitchFamily="49" charset="-122"/>
                <a:ea typeface="KaiTi" panose="02010609060101010101" pitchFamily="49" charset="-122"/>
              </a:rPr>
              <a:t>要抵擋魔</a:t>
            </a:r>
            <a:r>
              <a:rPr lang="zh-TW" altLang="en-US" sz="2000" dirty="0" smtClean="0">
                <a:latin typeface="KaiTi" panose="02010609060101010101" pitchFamily="49" charset="-122"/>
                <a:ea typeface="KaiTi" panose="02010609060101010101" pitchFamily="49" charset="-122"/>
              </a:rPr>
              <a:t>鬼</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魔</a:t>
            </a:r>
            <a:r>
              <a:rPr lang="zh-TW" altLang="en-US" sz="2000" dirty="0">
                <a:latin typeface="KaiTi" panose="02010609060101010101" pitchFamily="49" charset="-122"/>
                <a:ea typeface="KaiTi" panose="02010609060101010101" pitchFamily="49" charset="-122"/>
              </a:rPr>
              <a:t>鬼就必離開你們逃跑了</a:t>
            </a:r>
            <a:r>
              <a:rPr lang="zh-TW" altLang="en-US" sz="2000" dirty="0" smtClean="0">
                <a:latin typeface="KaiTi" panose="02010609060101010101" pitchFamily="49" charset="-122"/>
                <a:ea typeface="KaiTi" panose="02010609060101010101" pitchFamily="49" charset="-122"/>
              </a:rPr>
              <a:t>。</a:t>
            </a:r>
            <a:endParaRPr lang="en-US" altLang="zh-TW" sz="2000" dirty="0" smtClean="0">
              <a:latin typeface="KaiTi" panose="02010609060101010101" pitchFamily="49" charset="-122"/>
              <a:ea typeface="KaiTi" panose="02010609060101010101" pitchFamily="49" charset="-122"/>
            </a:endParaRPr>
          </a:p>
          <a:p>
            <a:r>
              <a:rPr lang="en-US" altLang="zh-CN" sz="2000" dirty="0" smtClean="0">
                <a:latin typeface="KaiTi" panose="02010609060101010101" pitchFamily="49" charset="-122"/>
                <a:ea typeface="KaiTi" panose="02010609060101010101" pitchFamily="49" charset="-122"/>
              </a:rPr>
              <a:t>4:8 </a:t>
            </a:r>
            <a:r>
              <a:rPr lang="zh-TW" altLang="en-US" sz="2000" dirty="0" smtClean="0">
                <a:latin typeface="KaiTi" panose="02010609060101010101" pitchFamily="49" charset="-122"/>
                <a:ea typeface="KaiTi" panose="02010609060101010101" pitchFamily="49" charset="-122"/>
              </a:rPr>
              <a:t>你</a:t>
            </a:r>
            <a:r>
              <a:rPr lang="zh-TW" altLang="en-US" sz="2000" dirty="0">
                <a:latin typeface="KaiTi" panose="02010609060101010101" pitchFamily="49" charset="-122"/>
                <a:ea typeface="KaiTi" panose="02010609060101010101" pitchFamily="49" charset="-122"/>
              </a:rPr>
              <a:t>們親</a:t>
            </a:r>
            <a:r>
              <a:rPr lang="zh-TW" altLang="en-US" sz="2000" dirty="0" smtClean="0">
                <a:latin typeface="KaiTi" panose="02010609060101010101" pitchFamily="49" charset="-122"/>
                <a:ea typeface="KaiTi" panose="02010609060101010101" pitchFamily="49" charset="-122"/>
              </a:rPr>
              <a:t>近神</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神</a:t>
            </a:r>
            <a:r>
              <a:rPr lang="zh-TW" altLang="en-US" sz="2000" dirty="0">
                <a:latin typeface="KaiTi" panose="02010609060101010101" pitchFamily="49" charset="-122"/>
                <a:ea typeface="KaiTi" panose="02010609060101010101" pitchFamily="49" charset="-122"/>
              </a:rPr>
              <a:t>就必親近你們。有罪的人</a:t>
            </a:r>
            <a:r>
              <a:rPr lang="zh-TW" altLang="en-US" sz="2000" dirty="0" smtClean="0">
                <a:latin typeface="KaiTi" panose="02010609060101010101" pitchFamily="49" charset="-122"/>
                <a:ea typeface="KaiTi" panose="02010609060101010101" pitchFamily="49" charset="-122"/>
              </a:rPr>
              <a:t>哪</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要</a:t>
            </a:r>
            <a:r>
              <a:rPr lang="zh-TW" altLang="en-US" sz="2000" dirty="0">
                <a:latin typeface="KaiTi" panose="02010609060101010101" pitchFamily="49" charset="-122"/>
                <a:ea typeface="KaiTi" panose="02010609060101010101" pitchFamily="49" charset="-122"/>
              </a:rPr>
              <a:t>潔淨你們的手。心懷二意的人</a:t>
            </a:r>
            <a:r>
              <a:rPr lang="zh-TW" altLang="en-US" sz="2000" dirty="0" smtClean="0">
                <a:latin typeface="KaiTi" panose="02010609060101010101" pitchFamily="49" charset="-122"/>
                <a:ea typeface="KaiTi" panose="02010609060101010101" pitchFamily="49" charset="-122"/>
              </a:rPr>
              <a:t>哪</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要</a:t>
            </a:r>
            <a:r>
              <a:rPr lang="zh-TW" altLang="en-US" sz="2000" dirty="0">
                <a:latin typeface="KaiTi" panose="02010609060101010101" pitchFamily="49" charset="-122"/>
                <a:ea typeface="KaiTi" panose="02010609060101010101" pitchFamily="49" charset="-122"/>
              </a:rPr>
              <a:t>清潔你們的心</a:t>
            </a:r>
            <a:r>
              <a:rPr lang="zh-TW" altLang="en-US" sz="2000" dirty="0" smtClean="0">
                <a:latin typeface="KaiTi" panose="02010609060101010101" pitchFamily="49" charset="-122"/>
                <a:ea typeface="KaiTi" panose="02010609060101010101" pitchFamily="49" charset="-122"/>
              </a:rPr>
              <a:t>。</a:t>
            </a:r>
            <a:endParaRPr lang="en-US" altLang="zh-TW" sz="2000" dirty="0" smtClean="0">
              <a:latin typeface="KaiTi" panose="02010609060101010101" pitchFamily="49" charset="-122"/>
              <a:ea typeface="KaiTi" panose="02010609060101010101" pitchFamily="49" charset="-122"/>
            </a:endParaRPr>
          </a:p>
          <a:p>
            <a:r>
              <a:rPr lang="en-US" altLang="zh-CN" sz="2000" dirty="0" smtClean="0">
                <a:latin typeface="KaiTi" panose="02010609060101010101" pitchFamily="49" charset="-122"/>
                <a:ea typeface="KaiTi" panose="02010609060101010101" pitchFamily="49" charset="-122"/>
              </a:rPr>
              <a:t>4:9 </a:t>
            </a:r>
            <a:r>
              <a:rPr lang="zh-TW" altLang="en-US" sz="2000" dirty="0" smtClean="0">
                <a:latin typeface="KaiTi" panose="02010609060101010101" pitchFamily="49" charset="-122"/>
                <a:ea typeface="KaiTi" panose="02010609060101010101" pitchFamily="49" charset="-122"/>
              </a:rPr>
              <a:t>你</a:t>
            </a:r>
            <a:r>
              <a:rPr lang="zh-TW" altLang="en-US" sz="2000" dirty="0">
                <a:latin typeface="KaiTi" panose="02010609060101010101" pitchFamily="49" charset="-122"/>
                <a:ea typeface="KaiTi" panose="02010609060101010101" pitchFamily="49" charset="-122"/>
              </a:rPr>
              <a:t>們要愁</a:t>
            </a:r>
            <a:r>
              <a:rPr lang="zh-TW" altLang="en-US" sz="2000" dirty="0" smtClean="0">
                <a:latin typeface="KaiTi" panose="02010609060101010101" pitchFamily="49" charset="-122"/>
                <a:ea typeface="KaiTi" panose="02010609060101010101" pitchFamily="49" charset="-122"/>
              </a:rPr>
              <a:t>苦</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悲</a:t>
            </a:r>
            <a:r>
              <a:rPr lang="zh-TW" altLang="en-US" sz="2000" dirty="0">
                <a:latin typeface="KaiTi" panose="02010609060101010101" pitchFamily="49" charset="-122"/>
                <a:ea typeface="KaiTi" panose="02010609060101010101" pitchFamily="49" charset="-122"/>
              </a:rPr>
              <a:t>哀、哭</a:t>
            </a:r>
            <a:r>
              <a:rPr lang="zh-TW" altLang="en-US" sz="2000" dirty="0" smtClean="0">
                <a:latin typeface="KaiTi" panose="02010609060101010101" pitchFamily="49" charset="-122"/>
                <a:ea typeface="KaiTi" panose="02010609060101010101" pitchFamily="49" charset="-122"/>
              </a:rPr>
              <a:t>泣</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將</a:t>
            </a:r>
            <a:r>
              <a:rPr lang="zh-TW" altLang="en-US" sz="2000" dirty="0">
                <a:latin typeface="KaiTi" panose="02010609060101010101" pitchFamily="49" charset="-122"/>
                <a:ea typeface="KaiTi" panose="02010609060101010101" pitchFamily="49" charset="-122"/>
              </a:rPr>
              <a:t>喜笑變作悲</a:t>
            </a:r>
            <a:r>
              <a:rPr lang="zh-TW" altLang="en-US" sz="2000" dirty="0" smtClean="0">
                <a:latin typeface="KaiTi" panose="02010609060101010101" pitchFamily="49" charset="-122"/>
                <a:ea typeface="KaiTi" panose="02010609060101010101" pitchFamily="49" charset="-122"/>
              </a:rPr>
              <a:t>哀</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歡</a:t>
            </a:r>
            <a:r>
              <a:rPr lang="zh-TW" altLang="en-US" sz="2000" dirty="0">
                <a:latin typeface="KaiTi" panose="02010609060101010101" pitchFamily="49" charset="-122"/>
                <a:ea typeface="KaiTi" panose="02010609060101010101" pitchFamily="49" charset="-122"/>
              </a:rPr>
              <a:t>樂變作愁</a:t>
            </a:r>
            <a:r>
              <a:rPr lang="zh-TW" altLang="en-US" sz="2000" dirty="0" smtClean="0">
                <a:latin typeface="KaiTi" panose="02010609060101010101" pitchFamily="49" charset="-122"/>
                <a:ea typeface="KaiTi" panose="02010609060101010101" pitchFamily="49" charset="-122"/>
              </a:rPr>
              <a:t>悶</a:t>
            </a:r>
            <a:r>
              <a:rPr lang="zh-CN" altLang="en-US" sz="2000" dirty="0" smtClean="0">
                <a:latin typeface="KaiTi" panose="02010609060101010101" pitchFamily="49" charset="-122"/>
                <a:ea typeface="KaiTi" panose="02010609060101010101" pitchFamily="49" charset="-122"/>
              </a:rPr>
              <a:t>。</a:t>
            </a:r>
            <a:endParaRPr lang="en-US" altLang="zh-CN" sz="2000" dirty="0" smtClean="0">
              <a:latin typeface="KaiTi" panose="02010609060101010101" pitchFamily="49" charset="-122"/>
              <a:ea typeface="KaiTi" panose="02010609060101010101" pitchFamily="49" charset="-122"/>
            </a:endParaRPr>
          </a:p>
          <a:p>
            <a:r>
              <a:rPr lang="en-US" altLang="zh-CN" sz="2000" dirty="0" smtClean="0">
                <a:latin typeface="KaiTi" panose="02010609060101010101" pitchFamily="49" charset="-122"/>
                <a:ea typeface="KaiTi" panose="02010609060101010101" pitchFamily="49" charset="-122"/>
              </a:rPr>
              <a:t>4:10 </a:t>
            </a:r>
            <a:r>
              <a:rPr lang="zh-TW" altLang="en-US" sz="2000" dirty="0" smtClean="0">
                <a:latin typeface="KaiTi" panose="02010609060101010101" pitchFamily="49" charset="-122"/>
                <a:ea typeface="KaiTi" panose="02010609060101010101" pitchFamily="49" charset="-122"/>
              </a:rPr>
              <a:t>務</a:t>
            </a:r>
            <a:r>
              <a:rPr lang="zh-TW" altLang="en-US" sz="2000" dirty="0">
                <a:latin typeface="KaiTi" panose="02010609060101010101" pitchFamily="49" charset="-122"/>
                <a:ea typeface="KaiTi" panose="02010609060101010101" pitchFamily="49" charset="-122"/>
              </a:rPr>
              <a:t>要在主面前自卑、主就必叫你們升</a:t>
            </a:r>
            <a:r>
              <a:rPr lang="zh-TW" altLang="en-US" sz="2000" dirty="0" smtClean="0">
                <a:latin typeface="KaiTi" panose="02010609060101010101" pitchFamily="49" charset="-122"/>
                <a:ea typeface="KaiTi" panose="02010609060101010101" pitchFamily="49" charset="-122"/>
              </a:rPr>
              <a:t>高</a:t>
            </a:r>
            <a:r>
              <a:rPr lang="zh-CN" altLang="en-US" sz="2000" dirty="0" smtClean="0">
                <a:latin typeface="KaiTi" panose="02010609060101010101" pitchFamily="49" charset="-122"/>
                <a:ea typeface="KaiTi" panose="02010609060101010101" pitchFamily="49" charset="-122"/>
              </a:rPr>
              <a:t>。</a:t>
            </a:r>
            <a:endParaRPr lang="en-US" altLang="zh-CN" sz="2000" dirty="0" smtClean="0">
              <a:latin typeface="KaiTi" panose="02010609060101010101" pitchFamily="49" charset="-122"/>
              <a:ea typeface="KaiTi" panose="02010609060101010101" pitchFamily="49" charset="-122"/>
            </a:endParaRPr>
          </a:p>
          <a:p>
            <a:r>
              <a:rPr lang="en-US" altLang="zh-CN" sz="2000" dirty="0" smtClean="0">
                <a:latin typeface="KaiTi" panose="02010609060101010101" pitchFamily="49" charset="-122"/>
                <a:ea typeface="KaiTi" panose="02010609060101010101" pitchFamily="49" charset="-122"/>
              </a:rPr>
              <a:t>4:11 </a:t>
            </a:r>
            <a:r>
              <a:rPr lang="zh-TW" altLang="en-US" sz="2000" dirty="0" smtClean="0">
                <a:latin typeface="KaiTi" panose="02010609060101010101" pitchFamily="49" charset="-122"/>
                <a:ea typeface="KaiTi" panose="02010609060101010101" pitchFamily="49" charset="-122"/>
              </a:rPr>
              <a:t>弟</a:t>
            </a:r>
            <a:r>
              <a:rPr lang="zh-TW" altLang="en-US" sz="2000" dirty="0">
                <a:latin typeface="KaiTi" panose="02010609060101010101" pitchFamily="49" charset="-122"/>
                <a:ea typeface="KaiTi" panose="02010609060101010101" pitchFamily="49" charset="-122"/>
              </a:rPr>
              <a:t>兄</a:t>
            </a:r>
            <a:r>
              <a:rPr lang="zh-TW" altLang="en-US" sz="2000" dirty="0" smtClean="0">
                <a:latin typeface="KaiTi" panose="02010609060101010101" pitchFamily="49" charset="-122"/>
                <a:ea typeface="KaiTi" panose="02010609060101010101" pitchFamily="49" charset="-122"/>
              </a:rPr>
              <a:t>們</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你</a:t>
            </a:r>
            <a:r>
              <a:rPr lang="zh-TW" altLang="en-US" sz="2000" dirty="0">
                <a:latin typeface="KaiTi" panose="02010609060101010101" pitchFamily="49" charset="-122"/>
                <a:ea typeface="KaiTi" panose="02010609060101010101" pitchFamily="49" charset="-122"/>
              </a:rPr>
              <a:t>們不可彼此批</a:t>
            </a:r>
            <a:r>
              <a:rPr lang="zh-TW" altLang="en-US" sz="2000" dirty="0" smtClean="0">
                <a:latin typeface="KaiTi" panose="02010609060101010101" pitchFamily="49" charset="-122"/>
                <a:ea typeface="KaiTi" panose="02010609060101010101" pitchFamily="49" charset="-122"/>
              </a:rPr>
              <a:t>評</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人</a:t>
            </a:r>
            <a:r>
              <a:rPr lang="zh-TW" altLang="en-US" sz="2000" dirty="0">
                <a:latin typeface="KaiTi" panose="02010609060101010101" pitchFamily="49" charset="-122"/>
                <a:ea typeface="KaiTi" panose="02010609060101010101" pitchFamily="49" charset="-122"/>
              </a:rPr>
              <a:t>若批評弟</a:t>
            </a:r>
            <a:r>
              <a:rPr lang="zh-TW" altLang="en-US" sz="2000" dirty="0" smtClean="0">
                <a:latin typeface="KaiTi" panose="02010609060101010101" pitchFamily="49" charset="-122"/>
                <a:ea typeface="KaiTi" panose="02010609060101010101" pitchFamily="49" charset="-122"/>
              </a:rPr>
              <a:t>兄</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論</a:t>
            </a:r>
            <a:r>
              <a:rPr lang="zh-TW" altLang="en-US" sz="2000" dirty="0">
                <a:latin typeface="KaiTi" panose="02010609060101010101" pitchFamily="49" charset="-122"/>
                <a:ea typeface="KaiTi" panose="02010609060101010101" pitchFamily="49" charset="-122"/>
              </a:rPr>
              <a:t>斷弟</a:t>
            </a:r>
            <a:r>
              <a:rPr lang="zh-TW" altLang="en-US" sz="2000" dirty="0" smtClean="0">
                <a:latin typeface="KaiTi" panose="02010609060101010101" pitchFamily="49" charset="-122"/>
                <a:ea typeface="KaiTi" panose="02010609060101010101" pitchFamily="49" charset="-122"/>
              </a:rPr>
              <a:t>兄</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就</a:t>
            </a:r>
            <a:r>
              <a:rPr lang="zh-TW" altLang="en-US" sz="2000" dirty="0">
                <a:latin typeface="KaiTi" panose="02010609060101010101" pitchFamily="49" charset="-122"/>
                <a:ea typeface="KaiTi" panose="02010609060101010101" pitchFamily="49" charset="-122"/>
              </a:rPr>
              <a:t>是批評律法、論斷律</a:t>
            </a:r>
            <a:r>
              <a:rPr lang="zh-TW" altLang="en-US" sz="2000" dirty="0" smtClean="0">
                <a:latin typeface="KaiTi" panose="02010609060101010101" pitchFamily="49" charset="-122"/>
                <a:ea typeface="KaiTi" panose="02010609060101010101" pitchFamily="49" charset="-122"/>
              </a:rPr>
              <a:t>法</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你</a:t>
            </a:r>
            <a:r>
              <a:rPr lang="zh-TW" altLang="en-US" sz="2000" dirty="0">
                <a:latin typeface="KaiTi" panose="02010609060101010101" pitchFamily="49" charset="-122"/>
                <a:ea typeface="KaiTi" panose="02010609060101010101" pitchFamily="49" charset="-122"/>
              </a:rPr>
              <a:t>若論斷律</a:t>
            </a:r>
            <a:r>
              <a:rPr lang="zh-TW" altLang="en-US" sz="2000" dirty="0" smtClean="0">
                <a:latin typeface="KaiTi" panose="02010609060101010101" pitchFamily="49" charset="-122"/>
                <a:ea typeface="KaiTi" panose="02010609060101010101" pitchFamily="49" charset="-122"/>
              </a:rPr>
              <a:t>法</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就</a:t>
            </a:r>
            <a:r>
              <a:rPr lang="zh-TW" altLang="en-US" sz="2000" dirty="0">
                <a:latin typeface="KaiTi" panose="02010609060101010101" pitchFamily="49" charset="-122"/>
                <a:ea typeface="KaiTi" panose="02010609060101010101" pitchFamily="49" charset="-122"/>
              </a:rPr>
              <a:t>不是遵行律</a:t>
            </a:r>
            <a:r>
              <a:rPr lang="zh-TW" altLang="en-US" sz="2000" dirty="0" smtClean="0">
                <a:latin typeface="KaiTi" panose="02010609060101010101" pitchFamily="49" charset="-122"/>
                <a:ea typeface="KaiTi" panose="02010609060101010101" pitchFamily="49" charset="-122"/>
              </a:rPr>
              <a:t>法</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乃</a:t>
            </a:r>
            <a:r>
              <a:rPr lang="zh-TW" altLang="en-US" sz="2000" dirty="0">
                <a:latin typeface="KaiTi" panose="02010609060101010101" pitchFamily="49" charset="-122"/>
                <a:ea typeface="KaiTi" panose="02010609060101010101" pitchFamily="49" charset="-122"/>
              </a:rPr>
              <a:t>是判斷人</a:t>
            </a:r>
            <a:r>
              <a:rPr lang="zh-TW" altLang="en-US" sz="2000" dirty="0" smtClean="0">
                <a:latin typeface="KaiTi" panose="02010609060101010101" pitchFamily="49" charset="-122"/>
                <a:ea typeface="KaiTi" panose="02010609060101010101" pitchFamily="49" charset="-122"/>
              </a:rPr>
              <a:t>的</a:t>
            </a:r>
            <a:r>
              <a:rPr lang="zh-CN" altLang="en-US" sz="2000" dirty="0" smtClean="0">
                <a:latin typeface="KaiTi" panose="02010609060101010101" pitchFamily="49" charset="-122"/>
                <a:ea typeface="KaiTi" panose="02010609060101010101" pitchFamily="49" charset="-122"/>
              </a:rPr>
              <a:t>。</a:t>
            </a:r>
            <a:endParaRPr lang="en-US" altLang="zh-CN" sz="2000" dirty="0" smtClean="0">
              <a:latin typeface="KaiTi" panose="02010609060101010101" pitchFamily="49" charset="-122"/>
              <a:ea typeface="KaiTi" panose="02010609060101010101" pitchFamily="49" charset="-122"/>
            </a:endParaRPr>
          </a:p>
          <a:p>
            <a:r>
              <a:rPr lang="en-US" altLang="zh-CN" sz="2000" dirty="0" smtClean="0">
                <a:latin typeface="KaiTi" panose="02010609060101010101" pitchFamily="49" charset="-122"/>
                <a:ea typeface="KaiTi" panose="02010609060101010101" pitchFamily="49" charset="-122"/>
              </a:rPr>
              <a:t>4:12 </a:t>
            </a:r>
            <a:r>
              <a:rPr lang="zh-TW" altLang="en-US" sz="2000" dirty="0" smtClean="0">
                <a:latin typeface="KaiTi" panose="02010609060101010101" pitchFamily="49" charset="-122"/>
                <a:ea typeface="KaiTi" panose="02010609060101010101" pitchFamily="49" charset="-122"/>
              </a:rPr>
              <a:t>設</a:t>
            </a:r>
            <a:r>
              <a:rPr lang="zh-TW" altLang="en-US" sz="2000" dirty="0">
                <a:latin typeface="KaiTi" panose="02010609060101010101" pitchFamily="49" charset="-122"/>
                <a:ea typeface="KaiTi" panose="02010609060101010101" pitchFamily="49" charset="-122"/>
              </a:rPr>
              <a:t>立律法和判斷人</a:t>
            </a:r>
            <a:r>
              <a:rPr lang="zh-TW" altLang="en-US" sz="2000" dirty="0" smtClean="0">
                <a:latin typeface="KaiTi" panose="02010609060101010101" pitchFamily="49" charset="-122"/>
                <a:ea typeface="KaiTi" panose="02010609060101010101" pitchFamily="49" charset="-122"/>
              </a:rPr>
              <a:t>的</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只</a:t>
            </a:r>
            <a:r>
              <a:rPr lang="zh-TW" altLang="en-US" sz="2000" dirty="0">
                <a:latin typeface="KaiTi" panose="02010609060101010101" pitchFamily="49" charset="-122"/>
                <a:ea typeface="KaiTi" panose="02010609060101010101" pitchFamily="49" charset="-122"/>
              </a:rPr>
              <a:t>有一</a:t>
            </a:r>
            <a:r>
              <a:rPr lang="zh-TW" altLang="en-US" sz="2000" dirty="0" smtClean="0">
                <a:latin typeface="KaiTi" panose="02010609060101010101" pitchFamily="49" charset="-122"/>
                <a:ea typeface="KaiTi" panose="02010609060101010101" pitchFamily="49" charset="-122"/>
              </a:rPr>
              <a:t>位</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就</a:t>
            </a:r>
            <a:r>
              <a:rPr lang="zh-TW" altLang="en-US" sz="2000" dirty="0">
                <a:latin typeface="KaiTi" panose="02010609060101010101" pitchFamily="49" charset="-122"/>
                <a:ea typeface="KaiTi" panose="02010609060101010101" pitchFamily="49" charset="-122"/>
              </a:rPr>
              <a:t>是那能救人也能滅人</a:t>
            </a:r>
            <a:r>
              <a:rPr lang="zh-TW" altLang="en-US" sz="2000" dirty="0" smtClean="0">
                <a:latin typeface="KaiTi" panose="02010609060101010101" pitchFamily="49" charset="-122"/>
                <a:ea typeface="KaiTi" panose="02010609060101010101" pitchFamily="49" charset="-122"/>
              </a:rPr>
              <a:t>的</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你</a:t>
            </a:r>
            <a:r>
              <a:rPr lang="zh-TW" altLang="en-US" sz="2000" dirty="0">
                <a:latin typeface="KaiTi" panose="02010609060101010101" pitchFamily="49" charset="-122"/>
                <a:ea typeface="KaiTi" panose="02010609060101010101" pitchFamily="49" charset="-122"/>
              </a:rPr>
              <a:t>是</a:t>
            </a:r>
            <a:r>
              <a:rPr lang="zh-TW" altLang="en-US" sz="2000" dirty="0" smtClean="0">
                <a:latin typeface="KaiTi" panose="02010609060101010101" pitchFamily="49" charset="-122"/>
                <a:ea typeface="KaiTi" panose="02010609060101010101" pitchFamily="49" charset="-122"/>
              </a:rPr>
              <a:t>誰</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竟</a:t>
            </a:r>
            <a:r>
              <a:rPr lang="zh-TW" altLang="en-US" sz="2000" dirty="0">
                <a:latin typeface="KaiTi" panose="02010609060101010101" pitchFamily="49" charset="-122"/>
                <a:ea typeface="KaiTi" panose="02010609060101010101" pitchFamily="49" charset="-122"/>
              </a:rPr>
              <a:t>敢論斷別人</a:t>
            </a:r>
            <a:r>
              <a:rPr lang="zh-TW" altLang="en-US" sz="2000" dirty="0" smtClean="0">
                <a:latin typeface="KaiTi" panose="02010609060101010101" pitchFamily="49" charset="-122"/>
                <a:ea typeface="KaiTi" panose="02010609060101010101" pitchFamily="49" charset="-122"/>
              </a:rPr>
              <a:t>呢</a:t>
            </a:r>
            <a:r>
              <a:rPr lang="zh-CN" altLang="en-US" sz="2000" dirty="0" smtClean="0">
                <a:latin typeface="KaiTi" panose="02010609060101010101" pitchFamily="49" charset="-122"/>
                <a:ea typeface="KaiTi" panose="02010609060101010101" pitchFamily="49" charset="-122"/>
              </a:rPr>
              <a:t>？</a:t>
            </a:r>
            <a:endParaRPr lang="en-US" altLang="zh-CN" sz="2000" dirty="0">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2308498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09600" y="1371600"/>
            <a:ext cx="7848600" cy="830997"/>
          </a:xfrm>
          <a:prstGeom prst="rect">
            <a:avLst/>
          </a:prstGeom>
        </p:spPr>
        <p:txBody>
          <a:bodyPr wrap="square">
            <a:spAutoFit/>
          </a:bodyPr>
          <a:lstStyle/>
          <a:p>
            <a:r>
              <a:rPr lang="zh-CN" altLang="en-US" sz="2400" dirty="0">
                <a:latin typeface="KaiTi" panose="02010609060101010101" pitchFamily="49" charset="-122"/>
                <a:ea typeface="KaiTi" panose="02010609060101010101" pitchFamily="49" charset="-122"/>
              </a:rPr>
              <a:t>私</a:t>
            </a:r>
            <a:r>
              <a:rPr lang="zh-CN" altLang="en-US" sz="2400" dirty="0" smtClean="0">
                <a:latin typeface="KaiTi" panose="02010609060101010101" pitchFamily="49" charset="-122"/>
                <a:ea typeface="KaiTi" panose="02010609060101010101" pitchFamily="49" charset="-122"/>
              </a:rPr>
              <a:t>欲：</a:t>
            </a:r>
            <a:r>
              <a:rPr lang="zh-TW" altLang="en-US" sz="2400" dirty="0" smtClean="0">
                <a:latin typeface="KaiTi" panose="02010609060101010101" pitchFamily="49" charset="-122"/>
                <a:ea typeface="KaiTi" panose="02010609060101010101" pitchFamily="49" charset="-122"/>
              </a:rPr>
              <a:t>貪戀</a:t>
            </a:r>
            <a:r>
              <a:rPr lang="zh-CN" altLang="en-US" sz="2400" dirty="0" smtClean="0">
                <a:latin typeface="KaiTi" panose="02010609060101010101" pitchFamily="49" charset="-122"/>
                <a:ea typeface="KaiTi" panose="02010609060101010101" pitchFamily="49" charset="-122"/>
              </a:rPr>
              <a:t>、</a:t>
            </a:r>
            <a:r>
              <a:rPr lang="zh-TW" altLang="en-US" sz="2400" dirty="0">
                <a:latin typeface="KaiTi" panose="02010609060101010101" pitchFamily="49" charset="-122"/>
                <a:ea typeface="KaiTi" panose="02010609060101010101" pitchFamily="49" charset="-122"/>
              </a:rPr>
              <a:t>嫉</a:t>
            </a:r>
            <a:r>
              <a:rPr lang="zh-TW" altLang="en-US" sz="2400" dirty="0" smtClean="0">
                <a:latin typeface="KaiTi" panose="02010609060101010101" pitchFamily="49" charset="-122"/>
                <a:ea typeface="KaiTi" panose="02010609060101010101" pitchFamily="49" charset="-122"/>
              </a:rPr>
              <a:t>妒</a:t>
            </a:r>
            <a:r>
              <a:rPr lang="zh-CN" altLang="en-US" sz="2400" dirty="0" smtClean="0">
                <a:latin typeface="KaiTi" panose="02010609060101010101" pitchFamily="49" charset="-122"/>
                <a:ea typeface="KaiTi" panose="02010609060101010101" pitchFamily="49" charset="-122"/>
              </a:rPr>
              <a:t>、</a:t>
            </a:r>
            <a:r>
              <a:rPr lang="zh-TW" altLang="en-US" sz="2400" dirty="0">
                <a:latin typeface="KaiTi" panose="02010609060101010101" pitchFamily="49" charset="-122"/>
                <a:ea typeface="KaiTi" panose="02010609060101010101" pitchFamily="49" charset="-122"/>
              </a:rPr>
              <a:t>淫</a:t>
            </a:r>
            <a:r>
              <a:rPr lang="zh-TW" altLang="en-US" sz="2400" dirty="0" smtClean="0">
                <a:latin typeface="KaiTi" panose="02010609060101010101" pitchFamily="49" charset="-122"/>
                <a:ea typeface="KaiTi" panose="02010609060101010101" pitchFamily="49" charset="-122"/>
              </a:rPr>
              <a:t>亂</a:t>
            </a:r>
            <a:r>
              <a:rPr lang="zh-CN" altLang="en-US" sz="2400" dirty="0" smtClean="0">
                <a:latin typeface="KaiTi" panose="02010609060101010101" pitchFamily="49" charset="-122"/>
                <a:ea typeface="KaiTi" panose="02010609060101010101" pitchFamily="49" charset="-122"/>
              </a:rPr>
              <a:t>等等。</a:t>
            </a:r>
            <a:endParaRPr lang="en-US" altLang="zh-CN" sz="2400" dirty="0" smtClean="0">
              <a:latin typeface="KaiTi" panose="02010609060101010101" pitchFamily="49" charset="-122"/>
              <a:ea typeface="KaiTi" panose="02010609060101010101" pitchFamily="49" charset="-122"/>
            </a:endParaRPr>
          </a:p>
          <a:p>
            <a:r>
              <a:rPr lang="zh-CN" altLang="en-US" sz="2400" dirty="0" smtClean="0">
                <a:latin typeface="KaiTi" panose="02010609060101010101" pitchFamily="49" charset="-122"/>
                <a:ea typeface="KaiTi" panose="02010609060101010101" pitchFamily="49" charset="-122"/>
              </a:rPr>
              <a:t>后果：</a:t>
            </a:r>
            <a:r>
              <a:rPr lang="zh-TW" altLang="en-US" sz="2400" dirty="0" smtClean="0">
                <a:latin typeface="KaiTi" panose="02010609060101010101" pitchFamily="49" charset="-122"/>
                <a:ea typeface="KaiTi" panose="02010609060101010101" pitchFamily="49" charset="-122"/>
              </a:rPr>
              <a:t>殺</a:t>
            </a:r>
            <a:r>
              <a:rPr lang="zh-TW" altLang="en-US" sz="2400" dirty="0">
                <a:latin typeface="KaiTi" panose="02010609060101010101" pitchFamily="49" charset="-122"/>
                <a:ea typeface="KaiTi" panose="02010609060101010101" pitchFamily="49" charset="-122"/>
              </a:rPr>
              <a:t>害</a:t>
            </a:r>
            <a:r>
              <a:rPr lang="zh-CN" altLang="en-US" sz="2400" dirty="0" smtClean="0">
                <a:latin typeface="KaiTi" panose="02010609060101010101" pitchFamily="49" charset="-122"/>
                <a:ea typeface="KaiTi" panose="02010609060101010101" pitchFamily="49" charset="-122"/>
              </a:rPr>
              <a:t>、</a:t>
            </a:r>
            <a:r>
              <a:rPr lang="zh-TW" altLang="en-US" sz="2400" dirty="0" smtClean="0">
                <a:latin typeface="KaiTi" panose="02010609060101010101" pitchFamily="49" charset="-122"/>
                <a:ea typeface="KaiTi" panose="02010609060101010101" pitchFamily="49" charset="-122"/>
              </a:rPr>
              <a:t>鬥毆</a:t>
            </a:r>
            <a:r>
              <a:rPr lang="zh-CN" altLang="en-US" sz="2400" dirty="0" smtClean="0">
                <a:latin typeface="KaiTi" panose="02010609060101010101" pitchFamily="49" charset="-122"/>
                <a:ea typeface="KaiTi" panose="02010609060101010101" pitchFamily="49" charset="-122"/>
              </a:rPr>
              <a:t>、</a:t>
            </a:r>
            <a:r>
              <a:rPr lang="zh-TW" altLang="en-US" sz="2400" dirty="0" smtClean="0">
                <a:latin typeface="KaiTi" panose="02010609060101010101" pitchFamily="49" charset="-122"/>
                <a:ea typeface="KaiTi" panose="02010609060101010101" pitchFamily="49" charset="-122"/>
              </a:rPr>
              <a:t>爭戰</a:t>
            </a:r>
            <a:r>
              <a:rPr lang="zh-CN" altLang="en-US" sz="2400" dirty="0">
                <a:latin typeface="KaiTi" panose="02010609060101010101" pitchFamily="49" charset="-122"/>
                <a:ea typeface="KaiTi" panose="02010609060101010101" pitchFamily="49" charset="-122"/>
              </a:rPr>
              <a:t>等</a:t>
            </a:r>
            <a:r>
              <a:rPr lang="zh-CN" altLang="en-US" sz="2400" dirty="0" smtClean="0">
                <a:latin typeface="KaiTi" panose="02010609060101010101" pitchFamily="49" charset="-122"/>
                <a:ea typeface="KaiTi" panose="02010609060101010101" pitchFamily="49" charset="-122"/>
              </a:rPr>
              <a:t>等。</a:t>
            </a:r>
            <a:endParaRPr lang="en-US" altLang="zh-CN" sz="2400" dirty="0" smtClean="0">
              <a:latin typeface="KaiTi" panose="02010609060101010101" pitchFamily="49" charset="-122"/>
              <a:ea typeface="KaiTi" panose="02010609060101010101" pitchFamily="49" charset="-122"/>
            </a:endParaRPr>
          </a:p>
        </p:txBody>
      </p:sp>
      <p:sp>
        <p:nvSpPr>
          <p:cNvPr id="4" name="Title 1">
            <a:extLst>
              <a:ext uri="{FF2B5EF4-FFF2-40B4-BE49-F238E27FC236}">
                <a16:creationId xmlns:a16="http://schemas.microsoft.com/office/drawing/2014/main" id="{A9C6BA18-F5FA-4F8C-BC7E-2B63B484F2C3}"/>
              </a:ext>
            </a:extLst>
          </p:cNvPr>
          <p:cNvSpPr>
            <a:spLocks noGrp="1"/>
          </p:cNvSpPr>
          <p:nvPr>
            <p:ph type="ctrTitle"/>
          </p:nvPr>
        </p:nvSpPr>
        <p:spPr>
          <a:xfrm>
            <a:off x="304800" y="228600"/>
            <a:ext cx="8534400" cy="876300"/>
          </a:xfrm>
        </p:spPr>
        <p:txBody>
          <a:bodyPr>
            <a:noAutofit/>
          </a:bodyPr>
          <a:lstStyle/>
          <a:p>
            <a:pPr algn="l"/>
            <a:r>
              <a:rPr lang="en-US" altLang="zh-CN" sz="2800" dirty="0">
                <a:solidFill>
                  <a:srgbClr val="FFC000"/>
                </a:solidFill>
                <a:latin typeface="KaiTi" panose="02010609060101010101" pitchFamily="49" charset="-122"/>
                <a:ea typeface="KaiTi" panose="02010609060101010101" pitchFamily="49" charset="-122"/>
              </a:rPr>
              <a:t/>
            </a:r>
            <a:br>
              <a:rPr lang="en-US" altLang="zh-CN" sz="2800" dirty="0">
                <a:solidFill>
                  <a:srgbClr val="FFC000"/>
                </a:solidFill>
                <a:latin typeface="KaiTi" panose="02010609060101010101" pitchFamily="49" charset="-122"/>
                <a:ea typeface="KaiTi" panose="02010609060101010101" pitchFamily="49" charset="-122"/>
              </a:rPr>
            </a:br>
            <a:r>
              <a:rPr lang="en-US" sz="2800" dirty="0">
                <a:solidFill>
                  <a:srgbClr val="FFC000"/>
                </a:solidFill>
                <a:latin typeface="KaiTi" panose="02010609060101010101" pitchFamily="49" charset="-122"/>
                <a:ea typeface="KaiTi" panose="02010609060101010101" pitchFamily="49" charset="-122"/>
              </a:rPr>
              <a:t/>
            </a:r>
            <a:br>
              <a:rPr lang="en-US" sz="2800" dirty="0">
                <a:solidFill>
                  <a:srgbClr val="FFC000"/>
                </a:solidFill>
                <a:latin typeface="KaiTi" panose="02010609060101010101" pitchFamily="49" charset="-122"/>
                <a:ea typeface="KaiTi" panose="02010609060101010101" pitchFamily="49" charset="-122"/>
              </a:rPr>
            </a:br>
            <a:r>
              <a:rPr lang="zh-CN" altLang="en-US" sz="2800" dirty="0" smtClean="0">
                <a:solidFill>
                  <a:srgbClr val="FFC000"/>
                </a:solidFill>
                <a:latin typeface="KaiTi" panose="02010609060101010101" pitchFamily="49" charset="-122"/>
                <a:ea typeface="KaiTi" panose="02010609060101010101" pitchFamily="49" charset="-122"/>
              </a:rPr>
              <a:t>一</a:t>
            </a:r>
            <a:r>
              <a:rPr lang="zh-CN" altLang="en-US" sz="2800" dirty="0" smtClean="0">
                <a:solidFill>
                  <a:srgbClr val="FFC000"/>
                </a:solidFill>
                <a:latin typeface="KaiTi" panose="02010609060101010101" pitchFamily="49" charset="-122"/>
                <a:ea typeface="KaiTi" panose="02010609060101010101" pitchFamily="49" charset="-122"/>
              </a:rPr>
              <a:t>、人的争战是出于内心的私欲</a:t>
            </a:r>
            <a:endParaRPr lang="en-US" sz="2800" dirty="0">
              <a:solidFill>
                <a:srgbClr val="FFC000"/>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4260692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5800" y="762000"/>
            <a:ext cx="8077200" cy="5940088"/>
          </a:xfrm>
          <a:prstGeom prst="rect">
            <a:avLst/>
          </a:prstGeom>
        </p:spPr>
        <p:txBody>
          <a:bodyPr wrap="square">
            <a:spAutoFit/>
          </a:bodyPr>
          <a:lstStyle/>
          <a:p>
            <a:r>
              <a:rPr lang="zh-CN" altLang="en-US" sz="2000" b="1" dirty="0" smtClean="0">
                <a:solidFill>
                  <a:srgbClr val="FFC000"/>
                </a:solidFill>
                <a:latin typeface="KaiTi" panose="02010609060101010101" pitchFamily="49" charset="-122"/>
                <a:ea typeface="KaiTi" panose="02010609060101010101" pitchFamily="49" charset="-122"/>
              </a:rPr>
              <a:t>幼年：</a:t>
            </a:r>
            <a:r>
              <a:rPr lang="zh-TW" altLang="en-US" sz="2000" dirty="0" smtClean="0">
                <a:latin typeface="KaiTi" panose="02010609060101010101" pitchFamily="49" charset="-122"/>
                <a:ea typeface="KaiTi" panose="02010609060101010101" pitchFamily="49" charset="-122"/>
              </a:rPr>
              <a:t>誰</a:t>
            </a:r>
            <a:r>
              <a:rPr lang="zh-TW" altLang="en-US" sz="2000" dirty="0">
                <a:latin typeface="KaiTi" panose="02010609060101010101" pitchFamily="49" charset="-122"/>
                <a:ea typeface="KaiTi" panose="02010609060101010101" pitchFamily="49" charset="-122"/>
              </a:rPr>
              <a:t>能告訴我幼時的罪惡，因為</a:t>
            </a:r>
            <a:r>
              <a:rPr lang="zh-TW" altLang="en-US" sz="2000" u="sng" dirty="0">
                <a:solidFill>
                  <a:srgbClr val="FFC000"/>
                </a:solidFill>
                <a:latin typeface="KaiTi" panose="02010609060101010101" pitchFamily="49" charset="-122"/>
                <a:ea typeface="KaiTi" panose="02010609060101010101" pitchFamily="49" charset="-122"/>
              </a:rPr>
              <a:t>在你面前沒有一人是純潔無罪的，即使是出世一天的嬰</a:t>
            </a:r>
            <a:r>
              <a:rPr lang="zh-TW" altLang="en-US" sz="2000" u="sng" dirty="0" smtClean="0">
                <a:solidFill>
                  <a:srgbClr val="FFC000"/>
                </a:solidFill>
                <a:latin typeface="KaiTi" panose="02010609060101010101" pitchFamily="49" charset="-122"/>
                <a:ea typeface="KaiTi" panose="02010609060101010101" pitchFamily="49" charset="-122"/>
              </a:rPr>
              <a:t>孩亦</a:t>
            </a:r>
            <a:r>
              <a:rPr lang="zh-TW" altLang="en-US" sz="2000" u="sng" dirty="0">
                <a:solidFill>
                  <a:srgbClr val="FFC000"/>
                </a:solidFill>
                <a:latin typeface="KaiTi" panose="02010609060101010101" pitchFamily="49" charset="-122"/>
                <a:ea typeface="KaiTi" panose="02010609060101010101" pitchFamily="49" charset="-122"/>
              </a:rPr>
              <a:t>然如此</a:t>
            </a:r>
            <a:r>
              <a:rPr lang="zh-TW" altLang="en-US" sz="2000" dirty="0">
                <a:latin typeface="KaiTi" panose="02010609060101010101" pitchFamily="49" charset="-122"/>
                <a:ea typeface="KaiTi" panose="02010609060101010101" pitchFamily="49" charset="-122"/>
              </a:rPr>
              <a:t>。誰能向我追述我的往事？不是任何一個小孩都能嗎？在他們身上我可以看到記</a:t>
            </a:r>
            <a:r>
              <a:rPr lang="zh-TW" altLang="en-US" sz="2000" dirty="0" smtClean="0">
                <a:latin typeface="KaiTi" panose="02010609060101010101" pitchFamily="49" charset="-122"/>
                <a:ea typeface="KaiTi" panose="02010609060101010101" pitchFamily="49" charset="-122"/>
              </a:rPr>
              <a:t>憶所</a:t>
            </a:r>
            <a:r>
              <a:rPr lang="zh-TW" altLang="en-US" sz="2000" dirty="0">
                <a:latin typeface="KaiTi" panose="02010609060101010101" pitchFamily="49" charset="-122"/>
                <a:ea typeface="KaiTi" panose="02010609060101010101" pitchFamily="49" charset="-122"/>
              </a:rPr>
              <a:t>不及的我。</a:t>
            </a:r>
            <a:endParaRPr lang="en-US" sz="2000" dirty="0">
              <a:latin typeface="KaiTi" panose="02010609060101010101" pitchFamily="49" charset="-122"/>
              <a:ea typeface="KaiTi" panose="02010609060101010101" pitchFamily="49" charset="-122"/>
            </a:endParaRPr>
          </a:p>
          <a:p>
            <a:r>
              <a:rPr lang="zh-TW" altLang="en-US" sz="2000" dirty="0" smtClean="0">
                <a:latin typeface="KaiTi" panose="02010609060101010101" pitchFamily="49" charset="-122"/>
                <a:ea typeface="KaiTi" panose="02010609060101010101" pitchFamily="49" charset="-122"/>
              </a:rPr>
              <a:t>但</a:t>
            </a:r>
            <a:r>
              <a:rPr lang="zh-TW" altLang="en-US" sz="2000" dirty="0">
                <a:latin typeface="KaiTi" panose="02010609060101010101" pitchFamily="49" charset="-122"/>
                <a:ea typeface="KaiTi" panose="02010609060101010101" pitchFamily="49" charset="-122"/>
              </a:rPr>
              <a:t>這時我犯什麼罪呢？是否因為我哭著要飲乳？如果我現在如此迫不及待地，不是飲</a:t>
            </a:r>
            <a:r>
              <a:rPr lang="zh-TW" altLang="en-US" sz="2000" dirty="0" smtClean="0">
                <a:latin typeface="KaiTi" panose="02010609060101010101" pitchFamily="49" charset="-122"/>
                <a:ea typeface="KaiTi" panose="02010609060101010101" pitchFamily="49" charset="-122"/>
              </a:rPr>
              <a:t>乳而</a:t>
            </a:r>
            <a:r>
              <a:rPr lang="zh-TW" altLang="en-US" sz="2000" dirty="0">
                <a:latin typeface="KaiTi" panose="02010609060101010101" pitchFamily="49" charset="-122"/>
                <a:ea typeface="KaiTi" panose="02010609060101010101" pitchFamily="49" charset="-122"/>
              </a:rPr>
              <a:t>是取食合乎我年齡的食物，一定會被人嘲笑，理應受到斥責。於此可見我當時做了應受</a:t>
            </a:r>
            <a:r>
              <a:rPr lang="zh-TW" altLang="en-US" sz="2000" dirty="0" smtClean="0">
                <a:latin typeface="KaiTi" panose="02010609060101010101" pitchFamily="49" charset="-122"/>
                <a:ea typeface="KaiTi" panose="02010609060101010101" pitchFamily="49" charset="-122"/>
              </a:rPr>
              <a:t>斥責</a:t>
            </a:r>
            <a:r>
              <a:rPr lang="zh-TW" altLang="en-US" sz="2000" dirty="0">
                <a:latin typeface="KaiTi" panose="02010609060101010101" pitchFamily="49" charset="-122"/>
                <a:ea typeface="KaiTi" panose="02010609060101010101" pitchFamily="49" charset="-122"/>
              </a:rPr>
              <a:t>的事了，但我那時既然不可能明瞭別人的斥責，准情酌理也不應受此苛責；況且我們長</a:t>
            </a:r>
            <a:r>
              <a:rPr lang="zh-TW" altLang="en-US" sz="2000" dirty="0" smtClean="0">
                <a:latin typeface="KaiTi" panose="02010609060101010101" pitchFamily="49" charset="-122"/>
                <a:ea typeface="KaiTi" panose="02010609060101010101" pitchFamily="49" charset="-122"/>
              </a:rPr>
              <a:t>大以</a:t>
            </a:r>
            <a:r>
              <a:rPr lang="zh-TW" altLang="en-US" sz="2000" dirty="0">
                <a:latin typeface="KaiTi" panose="02010609060101010101" pitchFamily="49" charset="-122"/>
                <a:ea typeface="KaiTi" panose="02010609060101010101" pitchFamily="49" charset="-122"/>
              </a:rPr>
              <a:t>後便完全剷除了這些狀態，我也從未看到一人不分良莠而一併芟除的。但如哭著要有害</a:t>
            </a:r>
            <a:r>
              <a:rPr lang="zh-TW" altLang="en-US" sz="2000" dirty="0" smtClean="0">
                <a:latin typeface="KaiTi" panose="02010609060101010101" pitchFamily="49" charset="-122"/>
                <a:ea typeface="KaiTi" panose="02010609060101010101" pitchFamily="49" charset="-122"/>
              </a:rPr>
              <a:t>的東</a:t>
            </a:r>
            <a:r>
              <a:rPr lang="zh-TW" altLang="en-US" sz="2000" dirty="0">
                <a:latin typeface="KaiTi" panose="02010609060101010101" pitchFamily="49" charset="-122"/>
                <a:ea typeface="KaiTi" panose="02010609060101010101" pitchFamily="49" charset="-122"/>
              </a:rPr>
              <a:t>西，對行動自由的大人們、對我的父母以及一些審慎的人不順從我有害的要求，</a:t>
            </a:r>
            <a:r>
              <a:rPr lang="zh-TW" altLang="en-US" sz="2000" u="sng" dirty="0">
                <a:solidFill>
                  <a:srgbClr val="FFC000"/>
                </a:solidFill>
                <a:latin typeface="KaiTi" panose="02010609060101010101" pitchFamily="49" charset="-122"/>
                <a:ea typeface="KaiTi" panose="02010609060101010101" pitchFamily="49" charset="-122"/>
              </a:rPr>
              <a:t>我發怒</a:t>
            </a:r>
            <a:r>
              <a:rPr lang="zh-TW" altLang="en-US" sz="2000" u="sng" dirty="0" smtClean="0">
                <a:solidFill>
                  <a:srgbClr val="FFC000"/>
                </a:solidFill>
                <a:latin typeface="KaiTi" panose="02010609060101010101" pitchFamily="49" charset="-122"/>
                <a:ea typeface="KaiTi" panose="02010609060101010101" pitchFamily="49" charset="-122"/>
              </a:rPr>
              <a:t>，要</a:t>
            </a:r>
            <a:r>
              <a:rPr lang="zh-TW" altLang="en-US" sz="2000" u="sng" dirty="0">
                <a:solidFill>
                  <a:srgbClr val="FFC000"/>
                </a:solidFill>
                <a:latin typeface="KaiTi" panose="02010609060101010101" pitchFamily="49" charset="-122"/>
                <a:ea typeface="KaiTi" panose="02010609060101010101" pitchFamily="49" charset="-122"/>
              </a:rPr>
              <a:t>打他們、損害他們，責罰他們不曲從我的意志這種種行動在當時能視為是好事情嗎</a:t>
            </a:r>
            <a:r>
              <a:rPr lang="zh-TW" altLang="en-US" sz="2000" u="sng" dirty="0" smtClean="0">
                <a:solidFill>
                  <a:srgbClr val="FFC000"/>
                </a:solidFill>
                <a:latin typeface="KaiTi" panose="02010609060101010101" pitchFamily="49" charset="-122"/>
                <a:ea typeface="KaiTi" panose="02010609060101010101" pitchFamily="49" charset="-122"/>
              </a:rPr>
              <a:t>？</a:t>
            </a:r>
            <a:endParaRPr lang="en-US" altLang="zh-TW" sz="2000" u="sng" dirty="0" smtClean="0">
              <a:solidFill>
                <a:srgbClr val="FFC000"/>
              </a:solidFill>
              <a:latin typeface="KaiTi" panose="02010609060101010101" pitchFamily="49" charset="-122"/>
              <a:ea typeface="KaiTi" panose="02010609060101010101" pitchFamily="49" charset="-122"/>
            </a:endParaRPr>
          </a:p>
          <a:p>
            <a:r>
              <a:rPr lang="zh-TW" altLang="en-US" sz="2000" u="sng" dirty="0" smtClean="0">
                <a:solidFill>
                  <a:srgbClr val="FFC000"/>
                </a:solidFill>
                <a:latin typeface="KaiTi" panose="02010609060101010101" pitchFamily="49" charset="-122"/>
                <a:ea typeface="KaiTi" panose="02010609060101010101" pitchFamily="49" charset="-122"/>
              </a:rPr>
              <a:t>可</a:t>
            </a:r>
            <a:r>
              <a:rPr lang="zh-TW" altLang="en-US" sz="2000" u="sng" dirty="0">
                <a:solidFill>
                  <a:srgbClr val="FFC000"/>
                </a:solidFill>
                <a:latin typeface="KaiTi" panose="02010609060101010101" pitchFamily="49" charset="-122"/>
                <a:ea typeface="KaiTi" panose="02010609060101010101" pitchFamily="49" charset="-122"/>
              </a:rPr>
              <a:t>見嬰兒的純潔不過是肢體的稚弱，而不是本心的無辜。</a:t>
            </a:r>
            <a:r>
              <a:rPr lang="zh-TW" altLang="en-US" sz="2000" dirty="0">
                <a:latin typeface="KaiTi" panose="02010609060101010101" pitchFamily="49" charset="-122"/>
                <a:ea typeface="KaiTi" panose="02010609060101010101" pitchFamily="49" charset="-122"/>
              </a:rPr>
              <a:t>我見過也體驗到孩子的妒忌</a:t>
            </a:r>
            <a:r>
              <a:rPr lang="zh-TW" altLang="en-US" sz="2000" dirty="0" smtClean="0">
                <a:latin typeface="KaiTi" panose="02010609060101010101" pitchFamily="49" charset="-122"/>
                <a:ea typeface="KaiTi" panose="02010609060101010101" pitchFamily="49" charset="-122"/>
              </a:rPr>
              <a:t>：還</a:t>
            </a:r>
            <a:r>
              <a:rPr lang="zh-TW" altLang="en-US" sz="2000" dirty="0">
                <a:latin typeface="KaiTi" panose="02010609060101010101" pitchFamily="49" charset="-122"/>
                <a:ea typeface="KaiTi" panose="02010609060101010101" pitchFamily="49" charset="-122"/>
              </a:rPr>
              <a:t>不會說話，就面若死灰，眼光狠狠盯著一同吃奶的孩子。誰不知道這種情況？母親和乳</a:t>
            </a:r>
            <a:r>
              <a:rPr lang="zh-TW" altLang="en-US" sz="2000" dirty="0" smtClean="0">
                <a:latin typeface="KaiTi" panose="02010609060101010101" pitchFamily="49" charset="-122"/>
                <a:ea typeface="KaiTi" panose="02010609060101010101" pitchFamily="49" charset="-122"/>
              </a:rPr>
              <a:t>母自</a:t>
            </a:r>
            <a:r>
              <a:rPr lang="zh-TW" altLang="en-US" sz="2000" dirty="0">
                <a:latin typeface="KaiTi" panose="02010609060101010101" pitchFamily="49" charset="-122"/>
                <a:ea typeface="KaiTi" panose="02010609060101010101" pitchFamily="49" charset="-122"/>
              </a:rPr>
              <a:t>稱能用什麼方法來加以補救。不讓一個極端需要生命糧食的弟兄靠近豐滿的乳源，這是</a:t>
            </a:r>
            <a:r>
              <a:rPr lang="zh-TW" altLang="en-US" sz="2000" dirty="0" smtClean="0">
                <a:latin typeface="KaiTi" panose="02010609060101010101" pitchFamily="49" charset="-122"/>
                <a:ea typeface="KaiTi" panose="02010609060101010101" pitchFamily="49" charset="-122"/>
              </a:rPr>
              <a:t>無罪</a:t>
            </a:r>
            <a:r>
              <a:rPr lang="zh-TW" altLang="en-US" sz="2000" dirty="0">
                <a:latin typeface="KaiTi" panose="02010609060101010101" pitchFamily="49" charset="-122"/>
                <a:ea typeface="KaiTi" panose="02010609060101010101" pitchFamily="49" charset="-122"/>
              </a:rPr>
              <a:t>的嗎？</a:t>
            </a:r>
            <a:r>
              <a:rPr lang="zh-TW" altLang="en-US" sz="2000" u="sng" dirty="0">
                <a:solidFill>
                  <a:srgbClr val="FFC000"/>
                </a:solidFill>
                <a:latin typeface="KaiTi" panose="02010609060101010101" pitchFamily="49" charset="-122"/>
                <a:ea typeface="KaiTi" panose="02010609060101010101" pitchFamily="49" charset="-122"/>
              </a:rPr>
              <a:t>但人們對此都遷就容忍，並非因為這是小事或不以為事，而是因為這一切將隨年</a:t>
            </a:r>
            <a:r>
              <a:rPr lang="zh-TW" altLang="en-US" sz="2000" u="sng" dirty="0" smtClean="0">
                <a:solidFill>
                  <a:srgbClr val="FFC000"/>
                </a:solidFill>
                <a:latin typeface="KaiTi" panose="02010609060101010101" pitchFamily="49" charset="-122"/>
                <a:ea typeface="KaiTi" panose="02010609060101010101" pitchFamily="49" charset="-122"/>
              </a:rPr>
              <a:t>齡長</a:t>
            </a:r>
            <a:r>
              <a:rPr lang="zh-TW" altLang="en-US" sz="2000" u="sng" dirty="0">
                <a:solidFill>
                  <a:srgbClr val="FFC000"/>
                </a:solidFill>
                <a:latin typeface="KaiTi" panose="02010609060101010101" pitchFamily="49" charset="-122"/>
                <a:ea typeface="KaiTi" panose="02010609060101010101" pitchFamily="49" charset="-122"/>
              </a:rPr>
              <a:t>大而消失。這是唯一的理由，因為如果在年齡較大的孩子身上發現同樣的情況，人們決</a:t>
            </a:r>
            <a:r>
              <a:rPr lang="zh-TW" altLang="en-US" sz="2000" u="sng" dirty="0" smtClean="0">
                <a:solidFill>
                  <a:srgbClr val="FFC000"/>
                </a:solidFill>
                <a:latin typeface="KaiTi" panose="02010609060101010101" pitchFamily="49" charset="-122"/>
                <a:ea typeface="KaiTi" panose="02010609060101010101" pitchFamily="49" charset="-122"/>
              </a:rPr>
              <a:t>不會</a:t>
            </a:r>
            <a:r>
              <a:rPr lang="zh-TW" altLang="en-US" sz="2000" u="sng" dirty="0">
                <a:solidFill>
                  <a:srgbClr val="FFC000"/>
                </a:solidFill>
                <a:latin typeface="KaiTi" panose="02010609060101010101" pitchFamily="49" charset="-122"/>
                <a:ea typeface="KaiTi" panose="02010609060101010101" pitchFamily="49" charset="-122"/>
              </a:rPr>
              <a:t>熟視無睹的</a:t>
            </a:r>
            <a:r>
              <a:rPr lang="zh-TW" altLang="en-US" sz="2000" u="sng" dirty="0" smtClean="0">
                <a:solidFill>
                  <a:srgbClr val="FFC000"/>
                </a:solidFill>
                <a:latin typeface="KaiTi" panose="02010609060101010101" pitchFamily="49" charset="-122"/>
                <a:ea typeface="KaiTi" panose="02010609060101010101" pitchFamily="49" charset="-122"/>
              </a:rPr>
              <a:t>。</a:t>
            </a:r>
            <a:endParaRPr lang="en-US" altLang="zh-TW" sz="2000" u="sng" dirty="0" smtClean="0">
              <a:solidFill>
                <a:srgbClr val="FFC000"/>
              </a:solidFill>
              <a:latin typeface="KaiTi" panose="02010609060101010101" pitchFamily="49" charset="-122"/>
              <a:ea typeface="KaiTi" panose="02010609060101010101" pitchFamily="49" charset="-122"/>
            </a:endParaRPr>
          </a:p>
          <a:p>
            <a:r>
              <a:rPr lang="en-US" altLang="zh-CN" sz="2000" dirty="0">
                <a:latin typeface="KaiTi" panose="02010609060101010101" pitchFamily="49" charset="-122"/>
                <a:ea typeface="KaiTi" panose="02010609060101010101" pitchFamily="49" charset="-122"/>
              </a:rPr>
              <a:t>	</a:t>
            </a:r>
            <a:r>
              <a:rPr lang="en-US" altLang="zh-CN" sz="2000" dirty="0" smtClean="0">
                <a:latin typeface="KaiTi" panose="02010609060101010101" pitchFamily="49" charset="-122"/>
                <a:ea typeface="KaiTi" panose="02010609060101010101" pitchFamily="49" charset="-122"/>
              </a:rPr>
              <a:t>				</a:t>
            </a:r>
            <a:r>
              <a:rPr lang="zh-CN" altLang="en-US" sz="2000" dirty="0" smtClean="0">
                <a:latin typeface="KaiTi" panose="02010609060101010101" pitchFamily="49" charset="-122"/>
                <a:ea typeface="KaiTi" panose="02010609060101010101" pitchFamily="49" charset="-122"/>
              </a:rPr>
              <a:t>忏悔录节选（奥</a:t>
            </a:r>
            <a:r>
              <a:rPr lang="zh-CN" altLang="en-US" sz="2000" dirty="0">
                <a:latin typeface="KaiTi" panose="02010609060101010101" pitchFamily="49" charset="-122"/>
                <a:ea typeface="KaiTi" panose="02010609060101010101" pitchFamily="49" charset="-122"/>
              </a:rPr>
              <a:t>古斯</a:t>
            </a:r>
            <a:r>
              <a:rPr lang="zh-CN" altLang="en-US" sz="2000" dirty="0" smtClean="0">
                <a:latin typeface="KaiTi" panose="02010609060101010101" pitchFamily="49" charset="-122"/>
                <a:ea typeface="KaiTi" panose="02010609060101010101" pitchFamily="49" charset="-122"/>
              </a:rPr>
              <a:t>丁）</a:t>
            </a:r>
            <a:endParaRPr lang="en-US" altLang="zh-CN" sz="2000" dirty="0">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2925239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5800" y="762000"/>
            <a:ext cx="8077200" cy="5632311"/>
          </a:xfrm>
          <a:prstGeom prst="rect">
            <a:avLst/>
          </a:prstGeom>
        </p:spPr>
        <p:txBody>
          <a:bodyPr wrap="square">
            <a:spAutoFit/>
          </a:bodyPr>
          <a:lstStyle/>
          <a:p>
            <a:r>
              <a:rPr lang="zh-CN" altLang="en-US" sz="2000" b="1" dirty="0" smtClean="0">
                <a:solidFill>
                  <a:srgbClr val="FFC000"/>
                </a:solidFill>
                <a:latin typeface="KaiTi" panose="02010609060101010101" pitchFamily="49" charset="-122"/>
                <a:ea typeface="KaiTi" panose="02010609060101010101" pitchFamily="49" charset="-122"/>
              </a:rPr>
              <a:t>童年：</a:t>
            </a:r>
            <a:r>
              <a:rPr lang="zh-TW" altLang="en-US" sz="2000" dirty="0" smtClean="0">
                <a:latin typeface="KaiTi" panose="02010609060101010101" pitchFamily="49" charset="-122"/>
                <a:ea typeface="KaiTi" panose="02010609060101010101" pitchFamily="49" charset="-122"/>
              </a:rPr>
              <a:t>主</a:t>
            </a:r>
            <a:r>
              <a:rPr lang="zh-TW" altLang="en-US" sz="2000" dirty="0">
                <a:latin typeface="KaiTi" panose="02010609060101010101" pitchFamily="49" charset="-122"/>
                <a:ea typeface="KaiTi" panose="02010609060101010101" pitchFamily="49" charset="-122"/>
              </a:rPr>
              <a:t>啊，我並不缺乏你按照年齡而賦畀的記憶和理解力；</a:t>
            </a:r>
            <a:r>
              <a:rPr lang="zh-TW" altLang="en-US" sz="2000" u="sng" dirty="0">
                <a:solidFill>
                  <a:srgbClr val="FFC000"/>
                </a:solidFill>
                <a:latin typeface="KaiTi" panose="02010609060101010101" pitchFamily="49" charset="-122"/>
                <a:ea typeface="KaiTi" panose="02010609060101010101" pitchFamily="49" charset="-122"/>
              </a:rPr>
              <a:t>但我歡喜遊戲，並受到同樣從</a:t>
            </a:r>
            <a:r>
              <a:rPr lang="zh-TW" altLang="en-US" sz="2000" u="sng" dirty="0" smtClean="0">
                <a:solidFill>
                  <a:srgbClr val="FFC000"/>
                </a:solidFill>
                <a:latin typeface="KaiTi" panose="02010609060101010101" pitchFamily="49" charset="-122"/>
                <a:ea typeface="KaiTi" panose="02010609060101010101" pitchFamily="49" charset="-122"/>
              </a:rPr>
              <a:t>事遊</a:t>
            </a:r>
            <a:r>
              <a:rPr lang="zh-TW" altLang="en-US" sz="2000" u="sng" dirty="0">
                <a:solidFill>
                  <a:srgbClr val="FFC000"/>
                </a:solidFill>
                <a:latin typeface="KaiTi" panose="02010609060101010101" pitchFamily="49" charset="-122"/>
                <a:ea typeface="KaiTi" panose="02010609060101010101" pitchFamily="49" charset="-122"/>
              </a:rPr>
              <a:t>戲者的責罰。大人們的遊戲被認為是正經事，而孩子們遊戲便受大人們責打，</a:t>
            </a:r>
            <a:r>
              <a:rPr lang="zh-TW" altLang="en-US" sz="2000" dirty="0">
                <a:latin typeface="KaiTi" panose="02010609060101010101" pitchFamily="49" charset="-122"/>
                <a:ea typeface="KaiTi" panose="02010609060101010101" pitchFamily="49" charset="-122"/>
              </a:rPr>
              <a:t>人們既不</a:t>
            </a:r>
            <a:r>
              <a:rPr lang="zh-TW" altLang="en-US" sz="2000" dirty="0" smtClean="0">
                <a:latin typeface="KaiTi" panose="02010609060101010101" pitchFamily="49" charset="-122"/>
                <a:ea typeface="KaiTi" panose="02010609060101010101" pitchFamily="49" charset="-122"/>
              </a:rPr>
              <a:t>可憐</a:t>
            </a:r>
            <a:r>
              <a:rPr lang="zh-TW" altLang="en-US" sz="2000" dirty="0">
                <a:latin typeface="KaiTi" panose="02010609060101010101" pitchFamily="49" charset="-122"/>
                <a:ea typeface="KaiTi" panose="02010609060101010101" pitchFamily="49" charset="-122"/>
              </a:rPr>
              <a:t>孩子，也不可憐大人。但一個公正的人是否能贊成別人責打我，由於我孩子時因打球遊</a:t>
            </a:r>
            <a:r>
              <a:rPr lang="zh-TW" altLang="en-US" sz="2000" dirty="0" smtClean="0">
                <a:latin typeface="KaiTi" panose="02010609060101010101" pitchFamily="49" charset="-122"/>
                <a:ea typeface="KaiTi" panose="02010609060101010101" pitchFamily="49" charset="-122"/>
              </a:rPr>
              <a:t>戲而</a:t>
            </a:r>
            <a:r>
              <a:rPr lang="zh-TW" altLang="en-US" sz="2000" dirty="0">
                <a:latin typeface="KaiTi" panose="02010609060101010101" pitchFamily="49" charset="-122"/>
                <a:ea typeface="KaiTi" panose="02010609060101010101" pitchFamily="49" charset="-122"/>
              </a:rPr>
              <a:t>不能很快讀熟文章，而這些文章在我成年後將成為更惡劣的玩具？另一面，責打我的人</a:t>
            </a:r>
            <a:r>
              <a:rPr lang="zh-TW" altLang="en-US" sz="2000" dirty="0" smtClean="0">
                <a:latin typeface="KaiTi" panose="02010609060101010101" pitchFamily="49" charset="-122"/>
                <a:ea typeface="KaiTi" panose="02010609060101010101" pitchFamily="49" charset="-122"/>
              </a:rPr>
              <a:t>怎樣</a:t>
            </a:r>
            <a:r>
              <a:rPr lang="zh-TW" altLang="en-US" sz="2000" dirty="0">
                <a:latin typeface="KaiTi" panose="02010609060101010101" pitchFamily="49" charset="-122"/>
                <a:ea typeface="KaiTi" panose="02010609060101010101" pitchFamily="49" charset="-122"/>
              </a:rPr>
              <a:t>呢？假如他和同事吵架，被同事打敗，那他便發出比我打球輸給同學時更大的嫉恨！</a:t>
            </a:r>
            <a:endParaRPr lang="en-US" sz="2000" dirty="0">
              <a:latin typeface="KaiTi" panose="02010609060101010101" pitchFamily="49" charset="-122"/>
              <a:ea typeface="KaiTi" panose="02010609060101010101" pitchFamily="49" charset="-122"/>
            </a:endParaRPr>
          </a:p>
          <a:p>
            <a:r>
              <a:rPr lang="en-US" sz="2000" dirty="0">
                <a:latin typeface="KaiTi" panose="02010609060101010101" pitchFamily="49" charset="-122"/>
                <a:ea typeface="KaiTi" panose="02010609060101010101" pitchFamily="49" charset="-122"/>
              </a:rPr>
              <a:t> </a:t>
            </a:r>
          </a:p>
          <a:p>
            <a:r>
              <a:rPr lang="zh-TW" altLang="en-US" sz="2000" dirty="0" smtClean="0">
                <a:latin typeface="KaiTi" panose="02010609060101010101" pitchFamily="49" charset="-122"/>
                <a:ea typeface="KaiTi" panose="02010609060101010101" pitchFamily="49" charset="-122"/>
              </a:rPr>
              <a:t>我</a:t>
            </a:r>
            <a:r>
              <a:rPr lang="zh-TW" altLang="en-US" sz="2000" dirty="0">
                <a:latin typeface="KaiTi" panose="02010609060101010101" pitchFamily="49" charset="-122"/>
                <a:ea typeface="KaiTi" panose="02010609060101010101" pitchFamily="49" charset="-122"/>
              </a:rPr>
              <a:t>是在犯罪，主、天主，自然萬有的管理者與創造者，但對於罪惡，你僅僅是管理者</a:t>
            </a:r>
            <a:r>
              <a:rPr lang="zh-TW" altLang="en-US" sz="2000" dirty="0" smtClean="0">
                <a:latin typeface="KaiTi" panose="02010609060101010101" pitchFamily="49" charset="-122"/>
                <a:ea typeface="KaiTi" panose="02010609060101010101" pitchFamily="49" charset="-122"/>
              </a:rPr>
              <a:t>。主</a:t>
            </a:r>
            <a:r>
              <a:rPr lang="zh-TW" altLang="en-US" sz="2000" dirty="0">
                <a:latin typeface="KaiTi" panose="02010609060101010101" pitchFamily="49" charset="-122"/>
                <a:ea typeface="KaiTi" panose="02010609060101010101" pitchFamily="49" charset="-122"/>
              </a:rPr>
              <a:t>、我的天主，我違反父母師長的命令而犯罪。不論他們要我讀書有何用意，以後我卻能</a:t>
            </a:r>
            <a:r>
              <a:rPr lang="zh-TW" altLang="en-US" sz="2000" dirty="0" smtClean="0">
                <a:latin typeface="KaiTi" panose="02010609060101010101" pitchFamily="49" charset="-122"/>
                <a:ea typeface="KaiTi" panose="02010609060101010101" pitchFamily="49" charset="-122"/>
              </a:rPr>
              <a:t>好好</a:t>
            </a:r>
            <a:r>
              <a:rPr lang="zh-TW" altLang="en-US" sz="2000" dirty="0">
                <a:latin typeface="KaiTi" panose="02010609060101010101" pitchFamily="49" charset="-122"/>
                <a:ea typeface="KaiTi" panose="02010609060101010101" pitchFamily="49" charset="-122"/>
              </a:rPr>
              <a:t>用我所學。</a:t>
            </a:r>
            <a:r>
              <a:rPr lang="zh-TW" altLang="en-US" sz="2000" u="sng" dirty="0">
                <a:solidFill>
                  <a:srgbClr val="FFC000"/>
                </a:solidFill>
                <a:latin typeface="KaiTi" panose="02010609060101010101" pitchFamily="49" charset="-122"/>
                <a:ea typeface="KaiTi" panose="02010609060101010101" pitchFamily="49" charset="-122"/>
              </a:rPr>
              <a:t>我的不服從，不是因為我選擇更好的，而是由於喜歡遊戲，喜歡因打架勝人</a:t>
            </a:r>
            <a:r>
              <a:rPr lang="zh-TW" altLang="en-US" sz="2000" u="sng" dirty="0" smtClean="0">
                <a:solidFill>
                  <a:srgbClr val="FFC000"/>
                </a:solidFill>
                <a:latin typeface="KaiTi" panose="02010609060101010101" pitchFamily="49" charset="-122"/>
                <a:ea typeface="KaiTi" panose="02010609060101010101" pitchFamily="49" charset="-122"/>
              </a:rPr>
              <a:t>而自</a:t>
            </a:r>
            <a:r>
              <a:rPr lang="zh-TW" altLang="en-US" sz="2000" u="sng" dirty="0">
                <a:solidFill>
                  <a:srgbClr val="FFC000"/>
                </a:solidFill>
                <a:latin typeface="KaiTi" panose="02010609060101010101" pitchFamily="49" charset="-122"/>
                <a:ea typeface="KaiTi" panose="02010609060101010101" pitchFamily="49" charset="-122"/>
              </a:rPr>
              <a:t>豪，喜聽虛構的故事，越聽耳朵越癢心越熱，逐漸我的眼睛對大人們看的戲劇和競技表</a:t>
            </a:r>
            <a:r>
              <a:rPr lang="zh-TW" altLang="en-US" sz="2000" u="sng" dirty="0" smtClean="0">
                <a:solidFill>
                  <a:srgbClr val="FFC000"/>
                </a:solidFill>
                <a:latin typeface="KaiTi" panose="02010609060101010101" pitchFamily="49" charset="-122"/>
                <a:ea typeface="KaiTi" panose="02010609060101010101" pitchFamily="49" charset="-122"/>
              </a:rPr>
              <a:t>演也</a:t>
            </a:r>
            <a:r>
              <a:rPr lang="zh-TW" altLang="en-US" sz="2000" u="sng" dirty="0">
                <a:solidFill>
                  <a:srgbClr val="FFC000"/>
                </a:solidFill>
                <a:latin typeface="KaiTi" panose="02010609060101010101" pitchFamily="49" charset="-122"/>
                <a:ea typeface="KaiTi" panose="02010609060101010101" pitchFamily="49" charset="-122"/>
              </a:rPr>
              <a:t>發出同樣的好奇心了。招待看戲的人，用這種豪舉來增加聲望，他們差不多都希望自己</a:t>
            </a:r>
            <a:r>
              <a:rPr lang="zh-TW" altLang="en-US" sz="2000" u="sng" dirty="0" smtClean="0">
                <a:solidFill>
                  <a:srgbClr val="FFC000"/>
                </a:solidFill>
                <a:latin typeface="KaiTi" panose="02010609060101010101" pitchFamily="49" charset="-122"/>
                <a:ea typeface="KaiTi" panose="02010609060101010101" pitchFamily="49" charset="-122"/>
              </a:rPr>
              <a:t>的孩</a:t>
            </a:r>
            <a:r>
              <a:rPr lang="zh-TW" altLang="en-US" sz="2000" u="sng" dirty="0">
                <a:solidFill>
                  <a:srgbClr val="FFC000"/>
                </a:solidFill>
                <a:latin typeface="KaiTi" panose="02010609060101010101" pitchFamily="49" charset="-122"/>
                <a:ea typeface="KaiTi" panose="02010609060101010101" pitchFamily="49" charset="-122"/>
              </a:rPr>
              <a:t>子日後也能如此，但假如孩子因看戲而荒廢學業，他們是寧願孩子受撲責的</a:t>
            </a:r>
            <a:r>
              <a:rPr lang="zh-TW" altLang="en-US" sz="2000" u="sng" dirty="0" smtClean="0">
                <a:solidFill>
                  <a:srgbClr val="FFC000"/>
                </a:solidFill>
                <a:latin typeface="KaiTi" panose="02010609060101010101" pitchFamily="49" charset="-122"/>
                <a:ea typeface="KaiTi" panose="02010609060101010101" pitchFamily="49" charset="-122"/>
              </a:rPr>
              <a:t>。</a:t>
            </a:r>
            <a:endParaRPr lang="en-US" altLang="zh-TW" sz="2000" u="sng" dirty="0" smtClean="0">
              <a:solidFill>
                <a:srgbClr val="FFC000"/>
              </a:solidFill>
              <a:latin typeface="KaiTi" panose="02010609060101010101" pitchFamily="49" charset="-122"/>
              <a:ea typeface="KaiTi" panose="02010609060101010101" pitchFamily="49" charset="-122"/>
            </a:endParaRPr>
          </a:p>
          <a:p>
            <a:endParaRPr lang="en-US" sz="2000" dirty="0">
              <a:latin typeface="KaiTi" panose="02010609060101010101" pitchFamily="49" charset="-122"/>
              <a:ea typeface="KaiTi" panose="02010609060101010101" pitchFamily="49" charset="-122"/>
            </a:endParaRPr>
          </a:p>
          <a:p>
            <a:r>
              <a:rPr lang="en-US" altLang="zh-CN" sz="2000" dirty="0">
                <a:latin typeface="KaiTi" panose="02010609060101010101" pitchFamily="49" charset="-122"/>
                <a:ea typeface="KaiTi" panose="02010609060101010101" pitchFamily="49" charset="-122"/>
              </a:rPr>
              <a:t>	</a:t>
            </a:r>
            <a:r>
              <a:rPr lang="en-US" altLang="zh-CN" sz="2000" dirty="0" smtClean="0">
                <a:latin typeface="KaiTi" panose="02010609060101010101" pitchFamily="49" charset="-122"/>
                <a:ea typeface="KaiTi" panose="02010609060101010101" pitchFamily="49" charset="-122"/>
              </a:rPr>
              <a:t>				</a:t>
            </a:r>
            <a:r>
              <a:rPr lang="zh-CN" altLang="en-US" sz="2000" dirty="0" smtClean="0">
                <a:latin typeface="KaiTi" panose="02010609060101010101" pitchFamily="49" charset="-122"/>
                <a:ea typeface="KaiTi" panose="02010609060101010101" pitchFamily="49" charset="-122"/>
              </a:rPr>
              <a:t>忏悔录节选（奥</a:t>
            </a:r>
            <a:r>
              <a:rPr lang="zh-CN" altLang="en-US" sz="2000" dirty="0">
                <a:latin typeface="KaiTi" panose="02010609060101010101" pitchFamily="49" charset="-122"/>
                <a:ea typeface="KaiTi" panose="02010609060101010101" pitchFamily="49" charset="-122"/>
              </a:rPr>
              <a:t>古斯</a:t>
            </a:r>
            <a:r>
              <a:rPr lang="zh-CN" altLang="en-US" sz="2000" dirty="0" smtClean="0">
                <a:latin typeface="KaiTi" panose="02010609060101010101" pitchFamily="49" charset="-122"/>
                <a:ea typeface="KaiTi" panose="02010609060101010101" pitchFamily="49" charset="-122"/>
              </a:rPr>
              <a:t>丁）</a:t>
            </a:r>
            <a:endParaRPr lang="en-US" altLang="zh-CN" sz="2000" dirty="0">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1120347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5800" y="762000"/>
            <a:ext cx="8077200" cy="5940088"/>
          </a:xfrm>
          <a:prstGeom prst="rect">
            <a:avLst/>
          </a:prstGeom>
        </p:spPr>
        <p:txBody>
          <a:bodyPr wrap="square">
            <a:spAutoFit/>
          </a:bodyPr>
          <a:lstStyle/>
          <a:p>
            <a:r>
              <a:rPr lang="zh-CN" altLang="en-US" sz="2000" b="1" dirty="0" smtClean="0">
                <a:solidFill>
                  <a:srgbClr val="FFC000"/>
                </a:solidFill>
                <a:latin typeface="KaiTi" panose="02010609060101010101" pitchFamily="49" charset="-122"/>
                <a:ea typeface="KaiTi" panose="02010609060101010101" pitchFamily="49" charset="-122"/>
              </a:rPr>
              <a:t>青少年：</a:t>
            </a:r>
            <a:r>
              <a:rPr lang="zh-TW" altLang="en-US" sz="2000" dirty="0" smtClean="0">
                <a:latin typeface="KaiTi" panose="02010609060101010101" pitchFamily="49" charset="-122"/>
                <a:ea typeface="KaiTi" panose="02010609060101010101" pitchFamily="49" charset="-122"/>
              </a:rPr>
              <a:t>我</a:t>
            </a:r>
            <a:r>
              <a:rPr lang="zh-TW" altLang="en-US" sz="2000" dirty="0">
                <a:latin typeface="KaiTi" panose="02010609060101010101" pitchFamily="49" charset="-122"/>
                <a:ea typeface="KaiTi" panose="02010609060101010101" pitchFamily="49" charset="-122"/>
              </a:rPr>
              <a:t>十六歲時在哪里呢？我離開了你的安樂宮，流放到遼遠的區域。這時，無恥的人們</a:t>
            </a:r>
            <a:r>
              <a:rPr lang="zh-TW" altLang="en-US" sz="2000" dirty="0" smtClean="0">
                <a:latin typeface="KaiTi" panose="02010609060101010101" pitchFamily="49" charset="-122"/>
                <a:ea typeface="KaiTi" panose="02010609060101010101" pitchFamily="49" charset="-122"/>
              </a:rPr>
              <a:t>所縱</a:t>
            </a:r>
            <a:r>
              <a:rPr lang="zh-TW" altLang="en-US" sz="2000" dirty="0">
                <a:latin typeface="KaiTi" panose="02010609060101010101" pitchFamily="49" charset="-122"/>
                <a:ea typeface="KaiTi" panose="02010609060101010101" pitchFamily="49" charset="-122"/>
              </a:rPr>
              <a:t>容的而你的法律所禁止的縱情作樂，瘋狂地在我身上稱王道寡，我對它也是唯命是從。</a:t>
            </a:r>
            <a:r>
              <a:rPr lang="zh-TW" altLang="en-US" sz="2000" dirty="0" smtClean="0">
                <a:latin typeface="KaiTi" panose="02010609060101010101" pitchFamily="49" charset="-122"/>
                <a:ea typeface="KaiTi" panose="02010609060101010101" pitchFamily="49" charset="-122"/>
              </a:rPr>
              <a:t>家中</a:t>
            </a:r>
            <a:r>
              <a:rPr lang="zh-TW" altLang="en-US" sz="2000" dirty="0">
                <a:latin typeface="KaiTi" panose="02010609060101010101" pitchFamily="49" charset="-122"/>
                <a:ea typeface="KaiTi" panose="02010609060101010101" pitchFamily="49" charset="-122"/>
              </a:rPr>
              <a:t>人並不想用婚姻來救我於墮落，他們只求我學到最好的詞令，能高談闊論說服別</a:t>
            </a:r>
            <a:r>
              <a:rPr lang="zh-TW" altLang="en-US" sz="2000" dirty="0" smtClean="0">
                <a:latin typeface="KaiTi" panose="02010609060101010101" pitchFamily="49" charset="-122"/>
                <a:ea typeface="KaiTi" panose="02010609060101010101" pitchFamily="49" charset="-122"/>
              </a:rPr>
              <a:t>人</a:t>
            </a:r>
            <a:r>
              <a:rPr lang="zh-CN" altLang="en-US" sz="2000" dirty="0" smtClean="0">
                <a:latin typeface="KaiTi" panose="02010609060101010101" pitchFamily="49" charset="-122"/>
                <a:ea typeface="KaiTi" panose="02010609060101010101" pitchFamily="49" charset="-122"/>
              </a:rPr>
              <a:t>。</a:t>
            </a:r>
            <a:endParaRPr lang="en-US" altLang="zh-CN" sz="2000" dirty="0" smtClean="0">
              <a:latin typeface="KaiTi" panose="02010609060101010101" pitchFamily="49" charset="-122"/>
              <a:ea typeface="KaiTi" panose="02010609060101010101" pitchFamily="49" charset="-122"/>
            </a:endParaRPr>
          </a:p>
          <a:p>
            <a:r>
              <a:rPr lang="zh-TW" altLang="en-US" sz="2000" dirty="0" smtClean="0">
                <a:latin typeface="KaiTi" panose="02010609060101010101" pitchFamily="49" charset="-122"/>
                <a:ea typeface="KaiTi" panose="02010609060101010101" pitchFamily="49" charset="-122"/>
              </a:rPr>
              <a:t>唉</a:t>
            </a:r>
            <a:r>
              <a:rPr lang="zh-TW" altLang="en-US" sz="2000" dirty="0">
                <a:latin typeface="KaiTi" panose="02010609060101010101" pitchFamily="49" charset="-122"/>
                <a:ea typeface="KaiTi" panose="02010609060101010101" pitchFamily="49" charset="-122"/>
              </a:rPr>
              <a:t>！只能怨我自己！我遠離著你而前進，我的天主，我敢說你緘默不語嗎？這時你真</a:t>
            </a:r>
            <a:r>
              <a:rPr lang="zh-TW" altLang="en-US" sz="2000" dirty="0" smtClean="0">
                <a:latin typeface="KaiTi" panose="02010609060101010101" pitchFamily="49" charset="-122"/>
                <a:ea typeface="KaiTi" panose="02010609060101010101" pitchFamily="49" charset="-122"/>
              </a:rPr>
              <a:t>的一</a:t>
            </a:r>
            <a:r>
              <a:rPr lang="zh-TW" altLang="en-US" sz="2000" dirty="0">
                <a:latin typeface="KaiTi" panose="02010609060101010101" pitchFamily="49" charset="-122"/>
                <a:ea typeface="KaiTi" panose="02010609060101010101" pitchFamily="49" charset="-122"/>
              </a:rPr>
              <a:t>言不發嗎？你通過我的母親、你的忠心的婢女，在我耳邊再三叮嚀。可是這些話一句也</a:t>
            </a:r>
            <a:r>
              <a:rPr lang="zh-TW" altLang="en-US" sz="2000" dirty="0" smtClean="0">
                <a:latin typeface="KaiTi" panose="02010609060101010101" pitchFamily="49" charset="-122"/>
                <a:ea typeface="KaiTi" panose="02010609060101010101" pitchFamily="49" charset="-122"/>
              </a:rPr>
              <a:t>沒有</a:t>
            </a:r>
            <a:r>
              <a:rPr lang="zh-TW" altLang="en-US" sz="2000" dirty="0">
                <a:latin typeface="KaiTi" panose="02010609060101010101" pitchFamily="49" charset="-122"/>
                <a:ea typeface="KaiTi" panose="02010609060101010101" pitchFamily="49" charset="-122"/>
              </a:rPr>
              <a:t>進入我的心房，使我照著做。她教我，我記得她曾非常關切地私下告誡我，不要犯姦淫</a:t>
            </a:r>
            <a:r>
              <a:rPr lang="zh-TW" altLang="en-US" sz="2000" dirty="0" smtClean="0">
                <a:latin typeface="KaiTi" panose="02010609060101010101" pitchFamily="49" charset="-122"/>
                <a:ea typeface="KaiTi" panose="02010609060101010101" pitchFamily="49" charset="-122"/>
              </a:rPr>
              <a:t>，特</a:t>
            </a:r>
            <a:r>
              <a:rPr lang="zh-TW" altLang="en-US" sz="2000" dirty="0">
                <a:latin typeface="KaiTi" panose="02010609060101010101" pitchFamily="49" charset="-122"/>
                <a:ea typeface="KaiTi" panose="02010609060101010101" pitchFamily="49" charset="-122"/>
              </a:rPr>
              <a:t>別是不要私通有夫之</a:t>
            </a:r>
            <a:r>
              <a:rPr lang="zh-TW" altLang="en-US" sz="2000" dirty="0" smtClean="0">
                <a:latin typeface="KaiTi" panose="02010609060101010101" pitchFamily="49" charset="-122"/>
                <a:ea typeface="KaiTi" panose="02010609060101010101" pitchFamily="49" charset="-122"/>
              </a:rPr>
              <a:t>婦</a:t>
            </a:r>
            <a:r>
              <a:rPr lang="zh-CN" altLang="en-US" sz="2000" dirty="0" smtClean="0">
                <a:latin typeface="KaiTi" panose="02010609060101010101" pitchFamily="49" charset="-122"/>
                <a:ea typeface="KaiTi" panose="02010609060101010101" pitchFamily="49" charset="-122"/>
              </a:rPr>
              <a:t>。</a:t>
            </a:r>
            <a:endParaRPr lang="en-US" altLang="zh-CN" sz="2000" dirty="0" smtClean="0">
              <a:latin typeface="KaiTi" panose="02010609060101010101" pitchFamily="49" charset="-122"/>
              <a:ea typeface="KaiTi" panose="02010609060101010101" pitchFamily="49" charset="-122"/>
            </a:endParaRPr>
          </a:p>
          <a:p>
            <a:r>
              <a:rPr lang="zh-TW" altLang="en-US" sz="2000" u="sng" dirty="0" smtClean="0">
                <a:solidFill>
                  <a:srgbClr val="FFC000"/>
                </a:solidFill>
                <a:latin typeface="KaiTi" panose="02010609060101010101" pitchFamily="49" charset="-122"/>
                <a:ea typeface="KaiTi" panose="02010609060101010101" pitchFamily="49" charset="-122"/>
              </a:rPr>
              <a:t>我</a:t>
            </a:r>
            <a:r>
              <a:rPr lang="zh-TW" altLang="en-US" sz="2000" u="sng" dirty="0">
                <a:solidFill>
                  <a:srgbClr val="FFC000"/>
                </a:solidFill>
                <a:latin typeface="KaiTi" panose="02010609060101010101" pitchFamily="49" charset="-122"/>
                <a:ea typeface="KaiTi" panose="02010609060101010101" pitchFamily="49" charset="-122"/>
              </a:rPr>
              <a:t>認為這不過是婦人的嘮叨，聽從這種話是可恥的。其實這都是你的話，而我不知道</a:t>
            </a:r>
            <a:r>
              <a:rPr lang="zh-TW" altLang="en-US" sz="2000" u="sng" dirty="0" smtClean="0">
                <a:solidFill>
                  <a:srgbClr val="FFC000"/>
                </a:solidFill>
                <a:latin typeface="KaiTi" panose="02010609060101010101" pitchFamily="49" charset="-122"/>
                <a:ea typeface="KaiTi" panose="02010609060101010101" pitchFamily="49" charset="-122"/>
              </a:rPr>
              <a:t>，我</a:t>
            </a:r>
            <a:r>
              <a:rPr lang="zh-TW" altLang="en-US" sz="2000" u="sng" dirty="0">
                <a:solidFill>
                  <a:srgbClr val="FFC000"/>
                </a:solidFill>
                <a:latin typeface="KaiTi" panose="02010609060101010101" pitchFamily="49" charset="-122"/>
                <a:ea typeface="KaiTi" panose="02010609060101010101" pitchFamily="49" charset="-122"/>
              </a:rPr>
              <a:t>還以為你不聲不響，這不過是她饒舌；你卻通過她對我講話，</a:t>
            </a:r>
            <a:r>
              <a:rPr lang="zh-TW" altLang="en-US" sz="2000" dirty="0">
                <a:latin typeface="KaiTi" panose="02010609060101010101" pitchFamily="49" charset="-122"/>
                <a:ea typeface="KaiTi" panose="02010609060101010101" pitchFamily="49" charset="-122"/>
              </a:rPr>
              <a:t>你在她身上受到我、受</a:t>
            </a:r>
            <a:r>
              <a:rPr lang="zh-TW" altLang="en-US" sz="2000" dirty="0" smtClean="0">
                <a:latin typeface="KaiTi" panose="02010609060101010101" pitchFamily="49" charset="-122"/>
                <a:ea typeface="KaiTi" panose="02010609060101010101" pitchFamily="49" charset="-122"/>
              </a:rPr>
              <a:t>到</a:t>
            </a:r>
            <a:r>
              <a:rPr lang="en-US" sz="2000" dirty="0" smtClean="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你的僕人，你的婢女的兒子</a:t>
            </a:r>
            <a:r>
              <a:rPr 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 的</a:t>
            </a:r>
            <a:r>
              <a:rPr lang="zh-TW" altLang="en-US" sz="2000" dirty="0">
                <a:latin typeface="KaiTi" panose="02010609060101010101" pitchFamily="49" charset="-122"/>
                <a:ea typeface="KaiTi" panose="02010609060101010101" pitchFamily="49" charset="-122"/>
              </a:rPr>
              <a:t>輕蔑。</a:t>
            </a:r>
            <a:r>
              <a:rPr lang="zh-TW" altLang="en-US" sz="2000" u="sng" dirty="0">
                <a:solidFill>
                  <a:srgbClr val="FFC000"/>
                </a:solidFill>
                <a:latin typeface="KaiTi" panose="02010609060101010101" pitchFamily="49" charset="-122"/>
                <a:ea typeface="KaiTi" panose="02010609060101010101" pitchFamily="49" charset="-122"/>
              </a:rPr>
              <a:t>但我不知道；我如此盲目地奔向墮落，以致在</a:t>
            </a:r>
            <a:r>
              <a:rPr lang="zh-TW" altLang="en-US" sz="2000" u="sng" dirty="0" smtClean="0">
                <a:solidFill>
                  <a:srgbClr val="FFC000"/>
                </a:solidFill>
                <a:latin typeface="KaiTi" panose="02010609060101010101" pitchFamily="49" charset="-122"/>
                <a:ea typeface="KaiTi" panose="02010609060101010101" pitchFamily="49" charset="-122"/>
              </a:rPr>
              <a:t>同輩</a:t>
            </a:r>
            <a:r>
              <a:rPr lang="zh-TW" altLang="en-US" sz="2000" u="sng" dirty="0">
                <a:solidFill>
                  <a:srgbClr val="FFC000"/>
                </a:solidFill>
                <a:latin typeface="KaiTi" panose="02010609060101010101" pitchFamily="49" charset="-122"/>
                <a:ea typeface="KaiTi" panose="02010609060101010101" pitchFamily="49" charset="-122"/>
              </a:rPr>
              <a:t>中我自愧不如他們的無恥，聽到他們誇耀自己的醜史，越穢褻越自豪，我也樂於仿效，</a:t>
            </a:r>
            <a:r>
              <a:rPr lang="zh-TW" altLang="en-US" sz="2000" u="sng" dirty="0" smtClean="0">
                <a:solidFill>
                  <a:srgbClr val="FFC000"/>
                </a:solidFill>
                <a:latin typeface="KaiTi" panose="02010609060101010101" pitchFamily="49" charset="-122"/>
                <a:ea typeface="KaiTi" panose="02010609060101010101" pitchFamily="49" charset="-122"/>
              </a:rPr>
              <a:t>不僅</a:t>
            </a:r>
            <a:r>
              <a:rPr lang="zh-TW" altLang="en-US" sz="2000" u="sng" dirty="0">
                <a:solidFill>
                  <a:srgbClr val="FFC000"/>
                </a:solidFill>
                <a:latin typeface="KaiTi" panose="02010609060101010101" pitchFamily="49" charset="-122"/>
                <a:ea typeface="KaiTi" panose="02010609060101010101" pitchFamily="49" charset="-122"/>
              </a:rPr>
              <a:t>出於私欲，甚至為了博取別人的贊許。</a:t>
            </a:r>
            <a:r>
              <a:rPr lang="zh-TW" altLang="en-US" sz="2000" dirty="0">
                <a:latin typeface="KaiTi" panose="02010609060101010101" pitchFamily="49" charset="-122"/>
                <a:ea typeface="KaiTi" panose="02010609060101010101" pitchFamily="49" charset="-122"/>
              </a:rPr>
              <a:t>除了罪惡外有什麼值得譴責呢？</a:t>
            </a:r>
            <a:r>
              <a:rPr lang="zh-TW" altLang="en-US" sz="2000" u="sng" dirty="0">
                <a:solidFill>
                  <a:srgbClr val="FFC000"/>
                </a:solidFill>
                <a:latin typeface="KaiTi" panose="02010609060101010101" pitchFamily="49" charset="-122"/>
                <a:ea typeface="KaiTi" panose="02010609060101010101" pitchFamily="49" charset="-122"/>
              </a:rPr>
              <a:t>我卻為了不受</a:t>
            </a:r>
            <a:r>
              <a:rPr lang="zh-TW" altLang="en-US" sz="2000" u="sng" dirty="0" smtClean="0">
                <a:solidFill>
                  <a:srgbClr val="FFC000"/>
                </a:solidFill>
                <a:latin typeface="KaiTi" panose="02010609060101010101" pitchFamily="49" charset="-122"/>
                <a:ea typeface="KaiTi" panose="02010609060101010101" pitchFamily="49" charset="-122"/>
              </a:rPr>
              <a:t>譴責</a:t>
            </a:r>
            <a:r>
              <a:rPr lang="zh-TW" altLang="en-US" sz="2000" u="sng" dirty="0">
                <a:solidFill>
                  <a:srgbClr val="FFC000"/>
                </a:solidFill>
                <a:latin typeface="KaiTi" panose="02010609060101010101" pitchFamily="49" charset="-122"/>
                <a:ea typeface="KaiTi" panose="02010609060101010101" pitchFamily="49" charset="-122"/>
              </a:rPr>
              <a:t>，越加為非作歹，並且由於我缺乏足以和那些敗類媲美的行徑，便捏造我沒有做過的</a:t>
            </a:r>
            <a:r>
              <a:rPr lang="zh-TW" altLang="en-US" sz="2000" u="sng" dirty="0" smtClean="0">
                <a:solidFill>
                  <a:srgbClr val="FFC000"/>
                </a:solidFill>
                <a:latin typeface="KaiTi" panose="02010609060101010101" pitchFamily="49" charset="-122"/>
                <a:ea typeface="KaiTi" panose="02010609060101010101" pitchFamily="49" charset="-122"/>
              </a:rPr>
              <a:t>事情</a:t>
            </a:r>
            <a:r>
              <a:rPr lang="zh-TW" altLang="en-US" sz="2000" u="sng" dirty="0">
                <a:solidFill>
                  <a:srgbClr val="FFC000"/>
                </a:solidFill>
                <a:latin typeface="KaiTi" panose="02010609060101010101" pitchFamily="49" charset="-122"/>
                <a:ea typeface="KaiTi" panose="02010609060101010101" pitchFamily="49" charset="-122"/>
              </a:rPr>
              <a:t>，害怕我越天真越不堪，越純潔越顯得鄙</a:t>
            </a:r>
            <a:r>
              <a:rPr lang="zh-TW" altLang="en-US" sz="2000" u="sng" dirty="0" smtClean="0">
                <a:solidFill>
                  <a:srgbClr val="FFC000"/>
                </a:solidFill>
                <a:latin typeface="KaiTi" panose="02010609060101010101" pitchFamily="49" charset="-122"/>
                <a:ea typeface="KaiTi" panose="02010609060101010101" pitchFamily="49" charset="-122"/>
              </a:rPr>
              <a:t>陋</a:t>
            </a:r>
            <a:r>
              <a:rPr lang="zh-CN" altLang="en-US" sz="2000" u="sng" dirty="0" smtClean="0">
                <a:solidFill>
                  <a:srgbClr val="FFC000"/>
                </a:solidFill>
                <a:latin typeface="KaiTi" panose="02010609060101010101" pitchFamily="49" charset="-122"/>
                <a:ea typeface="KaiTi" panose="02010609060101010101" pitchFamily="49" charset="-122"/>
              </a:rPr>
              <a:t>。</a:t>
            </a:r>
            <a:endParaRPr lang="en-US" altLang="zh-TW" sz="2000" u="sng" dirty="0" smtClean="0">
              <a:solidFill>
                <a:srgbClr val="FFC000"/>
              </a:solidFill>
              <a:latin typeface="KaiTi" panose="02010609060101010101" pitchFamily="49" charset="-122"/>
              <a:ea typeface="KaiTi" panose="02010609060101010101" pitchFamily="49" charset="-122"/>
            </a:endParaRPr>
          </a:p>
          <a:p>
            <a:r>
              <a:rPr lang="en-US" altLang="zh-CN" sz="2000" dirty="0">
                <a:latin typeface="KaiTi" panose="02010609060101010101" pitchFamily="49" charset="-122"/>
                <a:ea typeface="KaiTi" panose="02010609060101010101" pitchFamily="49" charset="-122"/>
              </a:rPr>
              <a:t>	</a:t>
            </a:r>
            <a:r>
              <a:rPr lang="en-US" altLang="zh-CN" sz="2000" dirty="0" smtClean="0">
                <a:latin typeface="KaiTi" panose="02010609060101010101" pitchFamily="49" charset="-122"/>
                <a:ea typeface="KaiTi" panose="02010609060101010101" pitchFamily="49" charset="-122"/>
              </a:rPr>
              <a:t>				</a:t>
            </a:r>
            <a:r>
              <a:rPr lang="zh-CN" altLang="en-US" sz="2000" dirty="0" smtClean="0">
                <a:latin typeface="KaiTi" panose="02010609060101010101" pitchFamily="49" charset="-122"/>
                <a:ea typeface="KaiTi" panose="02010609060101010101" pitchFamily="49" charset="-122"/>
              </a:rPr>
              <a:t>忏悔录节选（奥</a:t>
            </a:r>
            <a:r>
              <a:rPr lang="zh-CN" altLang="en-US" sz="2000" dirty="0">
                <a:latin typeface="KaiTi" panose="02010609060101010101" pitchFamily="49" charset="-122"/>
                <a:ea typeface="KaiTi" panose="02010609060101010101" pitchFamily="49" charset="-122"/>
              </a:rPr>
              <a:t>古斯</a:t>
            </a:r>
            <a:r>
              <a:rPr lang="zh-CN" altLang="en-US" sz="2000" dirty="0" smtClean="0">
                <a:latin typeface="KaiTi" panose="02010609060101010101" pitchFamily="49" charset="-122"/>
                <a:ea typeface="KaiTi" panose="02010609060101010101" pitchFamily="49" charset="-122"/>
              </a:rPr>
              <a:t>丁）</a:t>
            </a:r>
            <a:endParaRPr lang="en-US" altLang="zh-CN" sz="2000" dirty="0">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2413685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09600" y="1219200"/>
            <a:ext cx="7924800" cy="5632311"/>
          </a:xfrm>
          <a:prstGeom prst="rect">
            <a:avLst/>
          </a:prstGeom>
        </p:spPr>
        <p:txBody>
          <a:bodyPr wrap="square">
            <a:spAutoFit/>
          </a:bodyPr>
          <a:lstStyle/>
          <a:p>
            <a:r>
              <a:rPr lang="zh-CN" altLang="en-US" sz="2000" b="1" dirty="0" smtClean="0">
                <a:solidFill>
                  <a:srgbClr val="FFC000"/>
                </a:solidFill>
                <a:latin typeface="KaiTi" panose="02010609060101010101" pitchFamily="49" charset="-122"/>
                <a:ea typeface="KaiTi" panose="02010609060101010101" pitchFamily="49" charset="-122"/>
              </a:rPr>
              <a:t>世俗的娱乐：</a:t>
            </a:r>
            <a:r>
              <a:rPr lang="zh-TW" altLang="en-US" sz="2000" dirty="0" smtClean="0">
                <a:latin typeface="KaiTi" panose="02010609060101010101" pitchFamily="49" charset="-122"/>
                <a:ea typeface="KaiTi" panose="02010609060101010101" pitchFamily="49" charset="-122"/>
              </a:rPr>
              <a:t>當</a:t>
            </a:r>
            <a:r>
              <a:rPr lang="zh-TW" altLang="en-US" sz="2000" dirty="0">
                <a:latin typeface="KaiTi" panose="02010609060101010101" pitchFamily="49" charset="-122"/>
                <a:ea typeface="KaiTi" panose="02010609060101010101" pitchFamily="49" charset="-122"/>
              </a:rPr>
              <a:t>時我為狄多的死，為她的失戀自盡而流淚；而同時，這可憐的我，對那些故事使我離棄你天主而死亡，卻不曾流一滴淚。還有比我這個不知可憐自己的可憐人，只知哭狄多的殉情而不知哭自己因不愛你天主、我心靈的光明、靈魂的糧食、孕育我精神思想的力量而死亡的人更可憐嗎？我不愛你，我背棄你而趨向邪途，我在荒邪中到處聽到</a:t>
            </a:r>
            <a:r>
              <a:rPr 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好啊！好啊！</a:t>
            </a:r>
            <a:r>
              <a:rPr 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的聲音。人世間的友誼是背棄你而趨於淫亂，</a:t>
            </a:r>
            <a:r>
              <a:rPr 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好啊！好啊！</a:t>
            </a:r>
            <a:r>
              <a:rPr 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的喝采聲，是為了使我以不隨波逐浪為可恥。對這些我不痛哭，卻去痛哭</a:t>
            </a:r>
            <a:r>
              <a:rPr lang="zh-TW" altLang="en-US" sz="2000" dirty="0" smtClean="0">
                <a:latin typeface="KaiTi" panose="02010609060101010101" pitchFamily="49" charset="-122"/>
                <a:ea typeface="KaiTi" panose="02010609060101010101" pitchFamily="49" charset="-122"/>
              </a:rPr>
              <a:t>：</a:t>
            </a:r>
            <a:r>
              <a:rPr lang="en-US" sz="2000" dirty="0" smtClean="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狄多的香消玉隕，以劍自刎</a:t>
            </a:r>
            <a:r>
              <a:rPr 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。我背棄了你，卻去追逐著受造物中最不堪的東</a:t>
            </a:r>
            <a:r>
              <a:rPr lang="zh-TW" altLang="en-US" sz="2000" dirty="0" smtClean="0">
                <a:latin typeface="KaiTi" panose="02010609060101010101" pitchFamily="49" charset="-122"/>
                <a:ea typeface="KaiTi" panose="02010609060101010101" pitchFamily="49" charset="-122"/>
              </a:rPr>
              <a:t>西。</a:t>
            </a:r>
            <a:endParaRPr lang="en-US" altLang="zh-TW" sz="2000" dirty="0" smtClean="0">
              <a:latin typeface="KaiTi" panose="02010609060101010101" pitchFamily="49" charset="-122"/>
              <a:ea typeface="KaiTi" panose="02010609060101010101" pitchFamily="49" charset="-122"/>
            </a:endParaRPr>
          </a:p>
          <a:p>
            <a:r>
              <a:rPr lang="zh-CN" altLang="en-US" sz="2000" b="1" dirty="0" smtClean="0">
                <a:solidFill>
                  <a:srgbClr val="FFC000"/>
                </a:solidFill>
                <a:latin typeface="KaiTi" panose="02010609060101010101" pitchFamily="49" charset="-122"/>
                <a:ea typeface="KaiTi" panose="02010609060101010101" pitchFamily="49" charset="-122"/>
              </a:rPr>
              <a:t>世俗的价值观：</a:t>
            </a:r>
            <a:r>
              <a:rPr lang="zh-TW" altLang="en-US" sz="2000" dirty="0" smtClean="0">
                <a:latin typeface="KaiTi" panose="02010609060101010101" pitchFamily="49" charset="-122"/>
                <a:ea typeface="KaiTi" panose="02010609060101010101" pitchFamily="49" charset="-122"/>
              </a:rPr>
              <a:t>主</a:t>
            </a:r>
            <a:r>
              <a:rPr lang="zh-TW" altLang="en-US" sz="2000" dirty="0">
                <a:latin typeface="KaiTi" panose="02010609060101010101" pitchFamily="49" charset="-122"/>
                <a:ea typeface="KaiTi" panose="02010609060101010101" pitchFamily="49" charset="-122"/>
              </a:rPr>
              <a:t>、天主，請你看、請你和經常一樣耐心地看：人的子孫多麼留心遵守前人說話時通行的有關文字字母的規律，卻忽視你所傳授的有關永生的永恆規律；以致一個通曉或教授讀音規則的人，如果違反文法，把帶有氣音的 </a:t>
            </a:r>
            <a:r>
              <a:rPr lang="en-US" sz="2000" dirty="0">
                <a:latin typeface="KaiTi" panose="02010609060101010101" pitchFamily="49" charset="-122"/>
                <a:ea typeface="KaiTi" panose="02010609060101010101" pitchFamily="49" charset="-122"/>
              </a:rPr>
              <a:t>homo </a:t>
            </a:r>
            <a:r>
              <a:rPr lang="zh-TW" altLang="en-US" sz="2000" dirty="0">
                <a:latin typeface="KaiTi" panose="02010609060101010101" pitchFamily="49" charset="-122"/>
                <a:ea typeface="KaiTi" panose="02010609060101010101" pitchFamily="49" charset="-122"/>
              </a:rPr>
              <a:t>讀成沒有氣音的 </a:t>
            </a:r>
            <a:r>
              <a:rPr lang="en-US" sz="2000" dirty="0" err="1">
                <a:latin typeface="KaiTi" panose="02010609060101010101" pitchFamily="49" charset="-122"/>
                <a:ea typeface="KaiTi" panose="02010609060101010101" pitchFamily="49" charset="-122"/>
              </a:rPr>
              <a:t>omo</a:t>
            </a:r>
            <a:r>
              <a:rPr lang="zh-TW" altLang="en-US" sz="2000" dirty="0">
                <a:latin typeface="KaiTi" panose="02010609060101010101" pitchFamily="49" charset="-122"/>
                <a:ea typeface="KaiTi" panose="02010609060101010101" pitchFamily="49" charset="-122"/>
              </a:rPr>
              <a:t>，比起自身為人，違反你的命令而仇視他人，更使人不快。這無異認為仇人本身比我憎恨仇人的怨毒之心更有害於我，或以打擊別人而加給別人的損傷過於本身因仇視別人而內心所受的損傷。在我們心中，學問知識鐫刻得一定不比</a:t>
            </a:r>
            <a:r>
              <a:rPr 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己所不欲，勿施於人</a:t>
            </a:r>
            <a:r>
              <a:rPr 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的良知更深</a:t>
            </a:r>
            <a:r>
              <a:rPr lang="zh-CN" altLang="en-US" sz="2000" dirty="0" smtClean="0">
                <a:latin typeface="KaiTi" panose="02010609060101010101" pitchFamily="49" charset="-122"/>
                <a:ea typeface="KaiTi" panose="02010609060101010101" pitchFamily="49" charset="-122"/>
              </a:rPr>
              <a:t>。</a:t>
            </a:r>
            <a:endParaRPr lang="en-US" altLang="zh-TW" sz="2000" dirty="0">
              <a:latin typeface="KaiTi" panose="02010609060101010101" pitchFamily="49" charset="-122"/>
              <a:ea typeface="KaiTi" panose="02010609060101010101" pitchFamily="49" charset="-122"/>
            </a:endParaRPr>
          </a:p>
          <a:p>
            <a:r>
              <a:rPr lang="en-US" altLang="zh-CN" sz="2000" dirty="0">
                <a:latin typeface="KaiTi" panose="02010609060101010101" pitchFamily="49" charset="-122"/>
                <a:ea typeface="KaiTi" panose="02010609060101010101" pitchFamily="49" charset="-122"/>
              </a:rPr>
              <a:t>				</a:t>
            </a:r>
            <a:r>
              <a:rPr lang="en-US" altLang="zh-CN" sz="2000" dirty="0" smtClean="0">
                <a:latin typeface="KaiTi" panose="02010609060101010101" pitchFamily="49" charset="-122"/>
                <a:ea typeface="KaiTi" panose="02010609060101010101" pitchFamily="49" charset="-122"/>
              </a:rPr>
              <a:t>	</a:t>
            </a:r>
            <a:r>
              <a:rPr lang="zh-CN" altLang="en-US" sz="2000" dirty="0" smtClean="0">
                <a:latin typeface="KaiTi" panose="02010609060101010101" pitchFamily="49" charset="-122"/>
                <a:ea typeface="KaiTi" panose="02010609060101010101" pitchFamily="49" charset="-122"/>
              </a:rPr>
              <a:t>忏</a:t>
            </a:r>
            <a:r>
              <a:rPr lang="zh-CN" altLang="en-US" sz="2000" dirty="0">
                <a:latin typeface="KaiTi" panose="02010609060101010101" pitchFamily="49" charset="-122"/>
                <a:ea typeface="KaiTi" panose="02010609060101010101" pitchFamily="49" charset="-122"/>
              </a:rPr>
              <a:t>悔录节选（奥古斯丁</a:t>
            </a:r>
            <a:r>
              <a:rPr lang="zh-CN" altLang="en-US" sz="2000" dirty="0" smtClean="0">
                <a:latin typeface="KaiTi" panose="02010609060101010101" pitchFamily="49" charset="-122"/>
                <a:ea typeface="KaiTi" panose="02010609060101010101" pitchFamily="49" charset="-122"/>
              </a:rPr>
              <a:t>）</a:t>
            </a:r>
            <a:endParaRPr lang="en-US" altLang="zh-TW" sz="2000" dirty="0">
              <a:latin typeface="KaiTi" panose="02010609060101010101" pitchFamily="49" charset="-122"/>
              <a:ea typeface="KaiTi" panose="02010609060101010101" pitchFamily="49" charset="-122"/>
            </a:endParaRPr>
          </a:p>
        </p:txBody>
      </p:sp>
      <p:sp>
        <p:nvSpPr>
          <p:cNvPr id="4" name="Title 1">
            <a:extLst>
              <a:ext uri="{FF2B5EF4-FFF2-40B4-BE49-F238E27FC236}">
                <a16:creationId xmlns:a16="http://schemas.microsoft.com/office/drawing/2014/main" id="{A9C6BA18-F5FA-4F8C-BC7E-2B63B484F2C3}"/>
              </a:ext>
            </a:extLst>
          </p:cNvPr>
          <p:cNvSpPr>
            <a:spLocks noGrp="1"/>
          </p:cNvSpPr>
          <p:nvPr>
            <p:ph type="ctrTitle"/>
          </p:nvPr>
        </p:nvSpPr>
        <p:spPr>
          <a:xfrm>
            <a:off x="304800" y="228600"/>
            <a:ext cx="8534400" cy="876300"/>
          </a:xfrm>
        </p:spPr>
        <p:txBody>
          <a:bodyPr>
            <a:noAutofit/>
          </a:bodyPr>
          <a:lstStyle/>
          <a:p>
            <a:pPr algn="l"/>
            <a:r>
              <a:rPr lang="en-US" altLang="zh-CN" sz="3200" dirty="0">
                <a:solidFill>
                  <a:srgbClr val="FFC000"/>
                </a:solidFill>
                <a:latin typeface="KaiTi" panose="02010609060101010101" pitchFamily="49" charset="-122"/>
                <a:ea typeface="KaiTi" panose="02010609060101010101" pitchFamily="49" charset="-122"/>
              </a:rPr>
              <a:t/>
            </a:r>
            <a:br>
              <a:rPr lang="en-US" altLang="zh-CN" sz="3200" dirty="0">
                <a:solidFill>
                  <a:srgbClr val="FFC000"/>
                </a:solidFill>
                <a:latin typeface="KaiTi" panose="02010609060101010101" pitchFamily="49" charset="-122"/>
                <a:ea typeface="KaiTi" panose="02010609060101010101" pitchFamily="49" charset="-122"/>
              </a:rPr>
            </a:br>
            <a:r>
              <a:rPr lang="en-US" sz="3200" dirty="0">
                <a:solidFill>
                  <a:srgbClr val="FFC000"/>
                </a:solidFill>
                <a:latin typeface="KaiTi" panose="02010609060101010101" pitchFamily="49" charset="-122"/>
                <a:ea typeface="KaiTi" panose="02010609060101010101" pitchFamily="49" charset="-122"/>
              </a:rPr>
              <a:t/>
            </a:r>
            <a:br>
              <a:rPr lang="en-US" sz="3200" dirty="0">
                <a:solidFill>
                  <a:srgbClr val="FFC000"/>
                </a:solidFill>
                <a:latin typeface="KaiTi" panose="02010609060101010101" pitchFamily="49" charset="-122"/>
                <a:ea typeface="KaiTi" panose="02010609060101010101" pitchFamily="49" charset="-122"/>
              </a:rPr>
            </a:br>
            <a:r>
              <a:rPr lang="zh-CN" altLang="en-US" sz="3200" dirty="0" smtClean="0">
                <a:solidFill>
                  <a:srgbClr val="FFC000"/>
                </a:solidFill>
                <a:latin typeface="KaiTi" panose="02010609060101010101" pitchFamily="49" charset="-122"/>
                <a:ea typeface="KaiTi" panose="02010609060101010101" pitchFamily="49" charset="-122"/>
              </a:rPr>
              <a:t>二</a:t>
            </a:r>
            <a:r>
              <a:rPr lang="zh-CN" altLang="en-US" sz="3200" dirty="0" smtClean="0">
                <a:solidFill>
                  <a:srgbClr val="FFC000"/>
                </a:solidFill>
                <a:latin typeface="KaiTi" panose="02010609060101010101" pitchFamily="49" charset="-122"/>
                <a:ea typeface="KaiTi" panose="02010609060101010101" pitchFamily="49" charset="-122"/>
              </a:rPr>
              <a:t>、大多数基督徒最大的诱惑是与世俗为友</a:t>
            </a:r>
            <a:endParaRPr lang="en-US" sz="3200" dirty="0">
              <a:solidFill>
                <a:srgbClr val="FFC000"/>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426843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5800" y="762000"/>
            <a:ext cx="8077200" cy="4401205"/>
          </a:xfrm>
          <a:prstGeom prst="rect">
            <a:avLst/>
          </a:prstGeom>
        </p:spPr>
        <p:txBody>
          <a:bodyPr wrap="square">
            <a:spAutoFit/>
          </a:bodyPr>
          <a:lstStyle/>
          <a:p>
            <a:r>
              <a:rPr lang="zh-CN" altLang="en-US" sz="2000" dirty="0" smtClean="0">
                <a:solidFill>
                  <a:srgbClr val="FFC000"/>
                </a:solidFill>
                <a:latin typeface="KaiTi" panose="02010609060101010101" pitchFamily="49" charset="-122"/>
                <a:ea typeface="KaiTi" panose="02010609060101010101" pitchFamily="49" charset="-122"/>
              </a:rPr>
              <a:t>不信时的光景：</a:t>
            </a:r>
            <a:r>
              <a:rPr lang="zh-TW" altLang="en-US" sz="2000" dirty="0">
                <a:solidFill>
                  <a:srgbClr val="FFC000"/>
                </a:solidFill>
                <a:latin typeface="KaiTi" panose="02010609060101010101" pitchFamily="49" charset="-122"/>
                <a:ea typeface="KaiTi" panose="02010609060101010101" pitchFamily="49" charset="-122"/>
              </a:rPr>
              <a:t>行走在巴比倫的廣場</a:t>
            </a:r>
            <a:r>
              <a:rPr lang="zh-TW" altLang="en-US" sz="2000" dirty="0" smtClean="0">
                <a:solidFill>
                  <a:srgbClr val="FFC000"/>
                </a:solidFill>
                <a:latin typeface="KaiTi" panose="02010609060101010101" pitchFamily="49" charset="-122"/>
                <a:ea typeface="KaiTi" panose="02010609060101010101" pitchFamily="49" charset="-122"/>
              </a:rPr>
              <a:t>上</a:t>
            </a:r>
            <a:r>
              <a:rPr lang="zh-CN" altLang="en-US" sz="2000" dirty="0" smtClean="0">
                <a:solidFill>
                  <a:srgbClr val="FFC000"/>
                </a:solidFill>
                <a:latin typeface="KaiTi" panose="02010609060101010101" pitchFamily="49" charset="-122"/>
                <a:ea typeface="KaiTi" panose="02010609060101010101" pitchFamily="49" charset="-122"/>
              </a:rPr>
              <a:t>。</a:t>
            </a:r>
            <a:endParaRPr lang="en-US" altLang="zh-TW" sz="2000" dirty="0" smtClean="0">
              <a:solidFill>
                <a:srgbClr val="FFC000"/>
              </a:solidFill>
              <a:latin typeface="KaiTi" panose="02010609060101010101" pitchFamily="49" charset="-122"/>
              <a:ea typeface="KaiTi" panose="02010609060101010101" pitchFamily="49" charset="-122"/>
            </a:endParaRPr>
          </a:p>
          <a:p>
            <a:r>
              <a:rPr lang="zh-CN" altLang="en-US" sz="2000" dirty="0" smtClean="0">
                <a:solidFill>
                  <a:srgbClr val="FFC000"/>
                </a:solidFill>
                <a:latin typeface="KaiTi" panose="02010609060101010101" pitchFamily="49" charset="-122"/>
                <a:ea typeface="KaiTi" panose="02010609060101010101" pitchFamily="49" charset="-122"/>
              </a:rPr>
              <a:t>信主后的</a:t>
            </a:r>
            <a:r>
              <a:rPr lang="zh-CN" altLang="en-US" sz="2000" dirty="0">
                <a:solidFill>
                  <a:srgbClr val="FFC000"/>
                </a:solidFill>
                <a:latin typeface="KaiTi" panose="02010609060101010101" pitchFamily="49" charset="-122"/>
                <a:ea typeface="KaiTi" panose="02010609060101010101" pitchFamily="49" charset="-122"/>
              </a:rPr>
              <a:t>光景</a:t>
            </a:r>
            <a:r>
              <a:rPr lang="zh-CN" altLang="en-US" sz="2000" dirty="0" smtClean="0">
                <a:solidFill>
                  <a:srgbClr val="FFC000"/>
                </a:solidFill>
                <a:latin typeface="KaiTi" panose="02010609060101010101" pitchFamily="49" charset="-122"/>
                <a:ea typeface="KaiTi" panose="02010609060101010101" pitchFamily="49" charset="-122"/>
              </a:rPr>
              <a:t>：</a:t>
            </a:r>
            <a:r>
              <a:rPr lang="zh-TW" altLang="en-US" sz="2000" dirty="0">
                <a:solidFill>
                  <a:srgbClr val="FFC000"/>
                </a:solidFill>
                <a:latin typeface="KaiTi" panose="02010609060101010101" pitchFamily="49" charset="-122"/>
                <a:ea typeface="KaiTi" panose="02010609060101010101" pitchFamily="49" charset="-122"/>
              </a:rPr>
              <a:t>雖則已經逃出巴比倫城，但尚在城郊踽踽而</a:t>
            </a:r>
            <a:r>
              <a:rPr lang="zh-TW" altLang="en-US" sz="2000" dirty="0" smtClean="0">
                <a:solidFill>
                  <a:srgbClr val="FFC000"/>
                </a:solidFill>
                <a:latin typeface="KaiTi" panose="02010609060101010101" pitchFamily="49" charset="-122"/>
                <a:ea typeface="KaiTi" panose="02010609060101010101" pitchFamily="49" charset="-122"/>
              </a:rPr>
              <a:t>行</a:t>
            </a:r>
            <a:r>
              <a:rPr lang="zh-CN" altLang="en-US" sz="2000" dirty="0" smtClean="0">
                <a:solidFill>
                  <a:srgbClr val="FFC000"/>
                </a:solidFill>
                <a:latin typeface="KaiTi" panose="02010609060101010101" pitchFamily="49" charset="-122"/>
                <a:ea typeface="KaiTi" panose="02010609060101010101" pitchFamily="49" charset="-122"/>
              </a:rPr>
              <a:t>。</a:t>
            </a:r>
            <a:endParaRPr lang="en-US" altLang="zh-TW" sz="2000" dirty="0">
              <a:solidFill>
                <a:srgbClr val="FFC000"/>
              </a:solidFill>
              <a:latin typeface="KaiTi" panose="02010609060101010101" pitchFamily="49" charset="-122"/>
              <a:ea typeface="KaiTi" panose="02010609060101010101" pitchFamily="49" charset="-122"/>
            </a:endParaRPr>
          </a:p>
          <a:p>
            <a:endParaRPr lang="en-US" altLang="zh-TW" sz="2000" dirty="0" smtClean="0">
              <a:latin typeface="KaiTi" panose="02010609060101010101" pitchFamily="49" charset="-122"/>
              <a:ea typeface="KaiTi" panose="02010609060101010101" pitchFamily="49" charset="-122"/>
            </a:endParaRPr>
          </a:p>
          <a:p>
            <a:r>
              <a:rPr lang="zh-TW" altLang="en-US" sz="2000" dirty="0" smtClean="0">
                <a:latin typeface="KaiTi" panose="02010609060101010101" pitchFamily="49" charset="-122"/>
                <a:ea typeface="KaiTi" panose="02010609060101010101" pitchFamily="49" charset="-122"/>
              </a:rPr>
              <a:t>瞧</a:t>
            </a:r>
            <a:r>
              <a:rPr lang="zh-TW" altLang="en-US" sz="2000" dirty="0">
                <a:latin typeface="KaiTi" panose="02010609060101010101" pitchFamily="49" charset="-122"/>
                <a:ea typeface="KaiTi" panose="02010609060101010101" pitchFamily="49" charset="-122"/>
              </a:rPr>
              <a:t>，我和那些夥伴們行走在巴比倫的廣場上，我在污泥中打滾，好像進入玉桂異香</a:t>
            </a:r>
            <a:r>
              <a:rPr lang="zh-TW" altLang="en-US" sz="2000" dirty="0" smtClean="0">
                <a:latin typeface="KaiTi" panose="02010609060101010101" pitchFamily="49" charset="-122"/>
                <a:ea typeface="KaiTi" panose="02010609060101010101" pitchFamily="49" charset="-122"/>
              </a:rPr>
              <a:t>叢中</a:t>
            </a:r>
            <a:r>
              <a:rPr lang="zh-TW" altLang="en-US" sz="2000" dirty="0">
                <a:latin typeface="KaiTi" panose="02010609060101010101" pitchFamily="49" charset="-122"/>
                <a:ea typeface="KaiTi" panose="02010609060101010101" pitchFamily="49" charset="-122"/>
              </a:rPr>
              <a:t>。無形的敵人要我膠著在這個泥沼內，越來踐踏我、誘惑我，因為我極易受誘惑。她、</a:t>
            </a:r>
            <a:r>
              <a:rPr lang="zh-TW" altLang="en-US" sz="2000" dirty="0" smtClean="0">
                <a:latin typeface="KaiTi" panose="02010609060101010101" pitchFamily="49" charset="-122"/>
                <a:ea typeface="KaiTi" panose="02010609060101010101" pitchFamily="49" charset="-122"/>
              </a:rPr>
              <a:t>我的</a:t>
            </a:r>
            <a:r>
              <a:rPr lang="zh-TW" altLang="en-US" sz="2000" dirty="0">
                <a:latin typeface="KaiTi" panose="02010609060101010101" pitchFamily="49" charset="-122"/>
                <a:ea typeface="KaiTi" panose="02010609060101010101" pitchFamily="49" charset="-122"/>
              </a:rPr>
              <a:t>生身之母，</a:t>
            </a:r>
            <a:r>
              <a:rPr lang="zh-TW" altLang="en-US" sz="2000" u="sng" dirty="0">
                <a:solidFill>
                  <a:srgbClr val="FFC000"/>
                </a:solidFill>
                <a:latin typeface="KaiTi" panose="02010609060101010101" pitchFamily="49" charset="-122"/>
                <a:ea typeface="KaiTi" panose="02010609060101010101" pitchFamily="49" charset="-122"/>
              </a:rPr>
              <a:t>雖則已經逃出巴比倫城</a:t>
            </a:r>
            <a:r>
              <a:rPr lang="zh-TW" altLang="en-US" sz="2000" dirty="0">
                <a:solidFill>
                  <a:srgbClr val="FFC000"/>
                </a:solidFill>
                <a:latin typeface="KaiTi" panose="02010609060101010101" pitchFamily="49" charset="-122"/>
                <a:ea typeface="KaiTi" panose="02010609060101010101" pitchFamily="49" charset="-122"/>
              </a:rPr>
              <a:t>，</a:t>
            </a:r>
            <a:r>
              <a:rPr lang="zh-TW" altLang="en-US" sz="2000" u="sng" dirty="0">
                <a:solidFill>
                  <a:srgbClr val="FFC000"/>
                </a:solidFill>
                <a:latin typeface="KaiTi" panose="02010609060101010101" pitchFamily="49" charset="-122"/>
                <a:ea typeface="KaiTi" panose="02010609060101010101" pitchFamily="49" charset="-122"/>
              </a:rPr>
              <a:t>但尚在城郊踽踽而行；</a:t>
            </a:r>
            <a:r>
              <a:rPr lang="zh-TW" altLang="en-US" sz="2000" dirty="0">
                <a:latin typeface="KaiTi" panose="02010609060101010101" pitchFamily="49" charset="-122"/>
                <a:ea typeface="KaiTi" panose="02010609060101010101" pitchFamily="49" charset="-122"/>
              </a:rPr>
              <a:t>她誥誡我要純潔，但聽到丈</a:t>
            </a:r>
            <a:r>
              <a:rPr lang="zh-TW" altLang="en-US" sz="2000" dirty="0" smtClean="0">
                <a:latin typeface="KaiTi" panose="02010609060101010101" pitchFamily="49" charset="-122"/>
                <a:ea typeface="KaiTi" panose="02010609060101010101" pitchFamily="49" charset="-122"/>
              </a:rPr>
              <a:t>夫所</a:t>
            </a:r>
            <a:r>
              <a:rPr lang="zh-TW" altLang="en-US" sz="2000" dirty="0">
                <a:latin typeface="KaiTi" panose="02010609060101010101" pitchFamily="49" charset="-122"/>
                <a:ea typeface="KaiTi" panose="02010609060101010101" pitchFamily="49" charset="-122"/>
              </a:rPr>
              <a:t>說關於我的種種，雖則覺察到情形不妙，前途危險，卻並不設法用夫婦之愛來加以限制，</a:t>
            </a:r>
            <a:endParaRPr lang="en-US" sz="2000" dirty="0">
              <a:latin typeface="KaiTi" panose="02010609060101010101" pitchFamily="49" charset="-122"/>
              <a:ea typeface="KaiTi" panose="02010609060101010101" pitchFamily="49" charset="-122"/>
            </a:endParaRPr>
          </a:p>
          <a:p>
            <a:r>
              <a:rPr lang="zh-TW" altLang="en-US" sz="2000" dirty="0">
                <a:latin typeface="KaiTi" panose="02010609060101010101" pitchFamily="49" charset="-122"/>
                <a:ea typeface="KaiTi" panose="02010609060101010101" pitchFamily="49" charset="-122"/>
              </a:rPr>
              <a:t>即使不能根本解決。她不願如此做，因為害怕妻室之累妨礙了我的前途，所謂前途，並非</a:t>
            </a:r>
            <a:r>
              <a:rPr lang="zh-TW" altLang="en-US" sz="2000" dirty="0" smtClean="0">
                <a:latin typeface="KaiTi" panose="02010609060101010101" pitchFamily="49" charset="-122"/>
                <a:ea typeface="KaiTi" panose="02010609060101010101" pitchFamily="49" charset="-122"/>
              </a:rPr>
              <a:t>我母</a:t>
            </a:r>
            <a:r>
              <a:rPr lang="zh-TW" altLang="en-US" sz="2000" dirty="0">
                <a:latin typeface="KaiTi" panose="02010609060101010101" pitchFamily="49" charset="-122"/>
                <a:ea typeface="KaiTi" panose="02010609060101010101" pitchFamily="49" charset="-122"/>
              </a:rPr>
              <a:t>親所希望的、寄託在你身上的、身後的前途，而是學問上的前途。我的父母都渴望我在</a:t>
            </a:r>
            <a:r>
              <a:rPr lang="zh-TW" altLang="en-US" sz="2000" dirty="0" smtClean="0">
                <a:latin typeface="KaiTi" panose="02010609060101010101" pitchFamily="49" charset="-122"/>
                <a:ea typeface="KaiTi" panose="02010609060101010101" pitchFamily="49" charset="-122"/>
              </a:rPr>
              <a:t>學問</a:t>
            </a:r>
            <a:r>
              <a:rPr lang="zh-TW" altLang="en-US" sz="2000" dirty="0">
                <a:latin typeface="KaiTi" panose="02010609060101010101" pitchFamily="49" charset="-122"/>
                <a:ea typeface="KaiTi" panose="02010609060101010101" pitchFamily="49" charset="-122"/>
              </a:rPr>
              <a:t>上有所成就：父親方面，他幾乎從不想到你，對我卻抱著許多幻想；母親呢，則認為傳</a:t>
            </a:r>
            <a:r>
              <a:rPr lang="zh-TW" altLang="en-US" sz="2000" dirty="0" smtClean="0">
                <a:latin typeface="KaiTi" panose="02010609060101010101" pitchFamily="49" charset="-122"/>
                <a:ea typeface="KaiTi" panose="02010609060101010101" pitchFamily="49" charset="-122"/>
              </a:rPr>
              <a:t>統的</a:t>
            </a:r>
            <a:r>
              <a:rPr lang="zh-TW" altLang="en-US" sz="2000" dirty="0">
                <a:latin typeface="KaiTi" panose="02010609060101010101" pitchFamily="49" charset="-122"/>
                <a:ea typeface="KaiTi" panose="02010609060101010101" pitchFamily="49" charset="-122"/>
              </a:rPr>
              <a:t>學問不僅沒有害處，反而為我日後獲致你能有不少幫助</a:t>
            </a:r>
            <a:r>
              <a:rPr lang="zh-CN" altLang="en-US" sz="2000" dirty="0" smtClean="0">
                <a:latin typeface="KaiTi" panose="02010609060101010101" pitchFamily="49" charset="-122"/>
                <a:ea typeface="KaiTi" panose="02010609060101010101" pitchFamily="49" charset="-122"/>
              </a:rPr>
              <a:t>。</a:t>
            </a:r>
            <a:endParaRPr lang="en-US" altLang="zh-TW" sz="2000" dirty="0" smtClean="0">
              <a:latin typeface="KaiTi" panose="02010609060101010101" pitchFamily="49" charset="-122"/>
              <a:ea typeface="KaiTi" panose="02010609060101010101" pitchFamily="49" charset="-122"/>
            </a:endParaRPr>
          </a:p>
          <a:p>
            <a:r>
              <a:rPr lang="en-US" altLang="zh-CN" sz="2000" dirty="0">
                <a:latin typeface="KaiTi" panose="02010609060101010101" pitchFamily="49" charset="-122"/>
                <a:ea typeface="KaiTi" panose="02010609060101010101" pitchFamily="49" charset="-122"/>
              </a:rPr>
              <a:t>	</a:t>
            </a:r>
            <a:r>
              <a:rPr lang="en-US" altLang="zh-CN" sz="2000" dirty="0" smtClean="0">
                <a:latin typeface="KaiTi" panose="02010609060101010101" pitchFamily="49" charset="-122"/>
                <a:ea typeface="KaiTi" panose="02010609060101010101" pitchFamily="49" charset="-122"/>
              </a:rPr>
              <a:t>				</a:t>
            </a:r>
            <a:r>
              <a:rPr lang="zh-CN" altLang="en-US" sz="2000" dirty="0" smtClean="0">
                <a:latin typeface="KaiTi" panose="02010609060101010101" pitchFamily="49" charset="-122"/>
                <a:ea typeface="KaiTi" panose="02010609060101010101" pitchFamily="49" charset="-122"/>
              </a:rPr>
              <a:t>忏悔录节选（奥</a:t>
            </a:r>
            <a:r>
              <a:rPr lang="zh-CN" altLang="en-US" sz="2000" dirty="0">
                <a:latin typeface="KaiTi" panose="02010609060101010101" pitchFamily="49" charset="-122"/>
                <a:ea typeface="KaiTi" panose="02010609060101010101" pitchFamily="49" charset="-122"/>
              </a:rPr>
              <a:t>古斯</a:t>
            </a:r>
            <a:r>
              <a:rPr lang="zh-CN" altLang="en-US" sz="2000" dirty="0" smtClean="0">
                <a:latin typeface="KaiTi" panose="02010609060101010101" pitchFamily="49" charset="-122"/>
                <a:ea typeface="KaiTi" panose="02010609060101010101" pitchFamily="49" charset="-122"/>
              </a:rPr>
              <a:t>丁）</a:t>
            </a:r>
            <a:endParaRPr lang="en-US" altLang="zh-CN" sz="2000" dirty="0">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1799822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95300" y="1295400"/>
            <a:ext cx="8153400" cy="2862322"/>
          </a:xfrm>
          <a:prstGeom prst="rect">
            <a:avLst/>
          </a:prstGeom>
        </p:spPr>
        <p:txBody>
          <a:bodyPr wrap="square">
            <a:spAutoFit/>
          </a:bodyPr>
          <a:lstStyle/>
          <a:p>
            <a:r>
              <a:rPr lang="en-US" altLang="zh-CN" sz="2000" dirty="0" smtClean="0">
                <a:latin typeface="KaiTi" panose="02010609060101010101" pitchFamily="49" charset="-122"/>
                <a:ea typeface="KaiTi" panose="02010609060101010101" pitchFamily="49" charset="-122"/>
              </a:rPr>
              <a:t>4:5-8 </a:t>
            </a:r>
            <a:r>
              <a:rPr lang="zh-TW" altLang="en-US" sz="2000" dirty="0">
                <a:latin typeface="KaiTi" panose="02010609060101010101" pitchFamily="49" charset="-122"/>
                <a:ea typeface="KaiTi" panose="02010609060101010101" pitchFamily="49" charset="-122"/>
              </a:rPr>
              <a:t>你們想經上所說是徒然的麼</a:t>
            </a:r>
            <a:r>
              <a:rPr lang="zh-CN" alt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神所賜住在我們裡面的靈</a:t>
            </a:r>
            <a:r>
              <a:rPr lang="zh-CN" alt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是戀愛至於嫉妒</a:t>
            </a:r>
            <a:r>
              <a:rPr lang="zh-CN" alt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麼</a:t>
            </a:r>
            <a:r>
              <a:rPr lang="zh-CN" altLang="en-US" sz="2000" dirty="0" smtClean="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但他賜更多的恩典</a:t>
            </a:r>
            <a:r>
              <a:rPr lang="zh-CN" alt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所以經上說</a:t>
            </a:r>
            <a:r>
              <a:rPr lang="zh-CN" alt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神阻擋驕傲的人</a:t>
            </a:r>
            <a:r>
              <a:rPr lang="zh-CN" alt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賜恩給謙卑的人。</a:t>
            </a:r>
            <a:r>
              <a:rPr lang="zh-CN" altLang="en-US" sz="2000" dirty="0" smtClean="0">
                <a:latin typeface="KaiTi" panose="02010609060101010101" pitchFamily="49" charset="-122"/>
                <a:ea typeface="KaiTi" panose="02010609060101010101" pitchFamily="49" charset="-122"/>
              </a:rPr>
              <a:t>”</a:t>
            </a:r>
            <a:r>
              <a:rPr lang="zh-TW" altLang="en-US" sz="2000" dirty="0" smtClean="0">
                <a:latin typeface="KaiTi" panose="02010609060101010101" pitchFamily="49" charset="-122"/>
                <a:ea typeface="KaiTi" panose="02010609060101010101" pitchFamily="49" charset="-122"/>
              </a:rPr>
              <a:t>故</a:t>
            </a:r>
            <a:r>
              <a:rPr lang="zh-TW" altLang="en-US" sz="2000" dirty="0">
                <a:latin typeface="KaiTi" panose="02010609060101010101" pitchFamily="49" charset="-122"/>
                <a:ea typeface="KaiTi" panose="02010609060101010101" pitchFamily="49" charset="-122"/>
              </a:rPr>
              <a:t>此你們要順服神</a:t>
            </a:r>
            <a:r>
              <a:rPr lang="zh-CN" alt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務要抵擋魔鬼</a:t>
            </a:r>
            <a:r>
              <a:rPr lang="zh-CN" alt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魔鬼就必離開你們逃跑了</a:t>
            </a:r>
            <a:r>
              <a:rPr lang="zh-TW" altLang="en-US" sz="2000" dirty="0" smtClean="0">
                <a:latin typeface="KaiTi" panose="02010609060101010101" pitchFamily="49" charset="-122"/>
                <a:ea typeface="KaiTi" panose="02010609060101010101" pitchFamily="49" charset="-122"/>
              </a:rPr>
              <a:t>。你</a:t>
            </a:r>
            <a:r>
              <a:rPr lang="zh-TW" altLang="en-US" sz="2000" dirty="0">
                <a:latin typeface="KaiTi" panose="02010609060101010101" pitchFamily="49" charset="-122"/>
                <a:ea typeface="KaiTi" panose="02010609060101010101" pitchFamily="49" charset="-122"/>
              </a:rPr>
              <a:t>們親近神</a:t>
            </a:r>
            <a:r>
              <a:rPr lang="zh-CN" alt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神就必親近你們。有罪的人哪</a:t>
            </a:r>
            <a:r>
              <a:rPr lang="zh-CN" alt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要潔淨你們的手。心懷二意的人哪</a:t>
            </a:r>
            <a:r>
              <a:rPr lang="zh-CN" altLang="en-US" sz="2000" dirty="0">
                <a:latin typeface="KaiTi" panose="02010609060101010101" pitchFamily="49" charset="-122"/>
                <a:ea typeface="KaiTi" panose="02010609060101010101" pitchFamily="49" charset="-122"/>
              </a:rPr>
              <a:t>！</a:t>
            </a:r>
            <a:r>
              <a:rPr lang="zh-TW" altLang="en-US" sz="2000" dirty="0">
                <a:latin typeface="KaiTi" panose="02010609060101010101" pitchFamily="49" charset="-122"/>
                <a:ea typeface="KaiTi" panose="02010609060101010101" pitchFamily="49" charset="-122"/>
              </a:rPr>
              <a:t>要清潔你們的</a:t>
            </a:r>
            <a:r>
              <a:rPr lang="zh-TW" altLang="en-US" sz="2000" dirty="0" smtClean="0">
                <a:latin typeface="KaiTi" panose="02010609060101010101" pitchFamily="49" charset="-122"/>
                <a:ea typeface="KaiTi" panose="02010609060101010101" pitchFamily="49" charset="-122"/>
              </a:rPr>
              <a:t>心</a:t>
            </a:r>
            <a:r>
              <a:rPr lang="zh-CN" altLang="en-US" sz="2000" dirty="0">
                <a:latin typeface="KaiTi" panose="02010609060101010101" pitchFamily="49" charset="-122"/>
                <a:ea typeface="KaiTi" panose="02010609060101010101" pitchFamily="49" charset="-122"/>
              </a:rPr>
              <a:t>。</a:t>
            </a:r>
            <a:endParaRPr lang="en-US" altLang="zh-CN" sz="2000" dirty="0" smtClean="0">
              <a:latin typeface="KaiTi" panose="02010609060101010101" pitchFamily="49" charset="-122"/>
              <a:ea typeface="KaiTi" panose="02010609060101010101" pitchFamily="49" charset="-122"/>
            </a:endParaRPr>
          </a:p>
          <a:p>
            <a:endParaRPr lang="en-US" altLang="zh-CN" sz="2000" dirty="0">
              <a:latin typeface="KaiTi" panose="02010609060101010101" pitchFamily="49" charset="-122"/>
              <a:ea typeface="KaiTi" panose="02010609060101010101" pitchFamily="49" charset="-122"/>
            </a:endParaRPr>
          </a:p>
          <a:p>
            <a:r>
              <a:rPr lang="zh-CN" altLang="en-US" sz="2000" dirty="0" smtClean="0">
                <a:latin typeface="KaiTi" panose="02010609060101010101" pitchFamily="49" charset="-122"/>
                <a:ea typeface="KaiTi" panose="02010609060101010101" pitchFamily="49" charset="-122"/>
              </a:rPr>
              <a:t>要么顺服神，为主而活。</a:t>
            </a:r>
            <a:endParaRPr lang="en-US" altLang="zh-CN" sz="2000" dirty="0" smtClean="0">
              <a:latin typeface="KaiTi" panose="02010609060101010101" pitchFamily="49" charset="-122"/>
              <a:ea typeface="KaiTi" panose="02010609060101010101" pitchFamily="49" charset="-122"/>
            </a:endParaRPr>
          </a:p>
          <a:p>
            <a:r>
              <a:rPr lang="zh-CN" altLang="en-US" sz="2000" dirty="0">
                <a:latin typeface="KaiTi" panose="02010609060101010101" pitchFamily="49" charset="-122"/>
                <a:ea typeface="KaiTi" panose="02010609060101010101" pitchFamily="49" charset="-122"/>
              </a:rPr>
              <a:t>要</a:t>
            </a:r>
            <a:r>
              <a:rPr lang="zh-CN" altLang="en-US" sz="2000" dirty="0" smtClean="0">
                <a:latin typeface="KaiTi" panose="02010609060101010101" pitchFamily="49" charset="-122"/>
                <a:ea typeface="KaiTi" panose="02010609060101010101" pitchFamily="49" charset="-122"/>
              </a:rPr>
              <a:t>么顺服心中的恶，为己而活。</a:t>
            </a:r>
            <a:endParaRPr lang="en-US" altLang="zh-CN" sz="2000" dirty="0" smtClean="0">
              <a:latin typeface="KaiTi" panose="02010609060101010101" pitchFamily="49" charset="-122"/>
              <a:ea typeface="KaiTi" panose="02010609060101010101" pitchFamily="49" charset="-122"/>
            </a:endParaRPr>
          </a:p>
          <a:p>
            <a:r>
              <a:rPr lang="zh-CN" altLang="en-US" sz="2000" dirty="0" smtClean="0">
                <a:latin typeface="KaiTi" panose="02010609060101010101" pitchFamily="49" charset="-122"/>
                <a:ea typeface="KaiTi" panose="02010609060101010101" pitchFamily="49" charset="-122"/>
              </a:rPr>
              <a:t>神所赐的恩典够我们战胜心中的恶。</a:t>
            </a:r>
            <a:endParaRPr lang="en-US" altLang="zh-CN" sz="2000" dirty="0">
              <a:latin typeface="KaiTi" panose="02010609060101010101" pitchFamily="49" charset="-122"/>
              <a:ea typeface="KaiTi" panose="02010609060101010101" pitchFamily="49" charset="-122"/>
            </a:endParaRPr>
          </a:p>
        </p:txBody>
      </p:sp>
      <p:sp>
        <p:nvSpPr>
          <p:cNvPr id="4" name="Title 1">
            <a:extLst>
              <a:ext uri="{FF2B5EF4-FFF2-40B4-BE49-F238E27FC236}">
                <a16:creationId xmlns:a16="http://schemas.microsoft.com/office/drawing/2014/main" id="{A9C6BA18-F5FA-4F8C-BC7E-2B63B484F2C3}"/>
              </a:ext>
            </a:extLst>
          </p:cNvPr>
          <p:cNvSpPr>
            <a:spLocks noGrp="1"/>
          </p:cNvSpPr>
          <p:nvPr>
            <p:ph type="ctrTitle"/>
          </p:nvPr>
        </p:nvSpPr>
        <p:spPr>
          <a:xfrm>
            <a:off x="304800" y="228600"/>
            <a:ext cx="8534400" cy="876300"/>
          </a:xfrm>
        </p:spPr>
        <p:txBody>
          <a:bodyPr>
            <a:noAutofit/>
          </a:bodyPr>
          <a:lstStyle/>
          <a:p>
            <a:pPr algn="l"/>
            <a:r>
              <a:rPr lang="en-US" altLang="zh-CN" sz="3200" dirty="0">
                <a:solidFill>
                  <a:srgbClr val="FFC000"/>
                </a:solidFill>
                <a:latin typeface="KaiTi" panose="02010609060101010101" pitchFamily="49" charset="-122"/>
                <a:ea typeface="KaiTi" panose="02010609060101010101" pitchFamily="49" charset="-122"/>
              </a:rPr>
              <a:t/>
            </a:r>
            <a:br>
              <a:rPr lang="en-US" altLang="zh-CN" sz="3200" dirty="0">
                <a:solidFill>
                  <a:srgbClr val="FFC000"/>
                </a:solidFill>
                <a:latin typeface="KaiTi" panose="02010609060101010101" pitchFamily="49" charset="-122"/>
                <a:ea typeface="KaiTi" panose="02010609060101010101" pitchFamily="49" charset="-122"/>
              </a:rPr>
            </a:br>
            <a:r>
              <a:rPr lang="en-US" sz="3200" dirty="0">
                <a:solidFill>
                  <a:srgbClr val="FFC000"/>
                </a:solidFill>
                <a:latin typeface="KaiTi" panose="02010609060101010101" pitchFamily="49" charset="-122"/>
                <a:ea typeface="KaiTi" panose="02010609060101010101" pitchFamily="49" charset="-122"/>
              </a:rPr>
              <a:t/>
            </a:r>
            <a:br>
              <a:rPr lang="en-US" sz="3200" dirty="0">
                <a:solidFill>
                  <a:srgbClr val="FFC000"/>
                </a:solidFill>
                <a:latin typeface="KaiTi" panose="02010609060101010101" pitchFamily="49" charset="-122"/>
                <a:ea typeface="KaiTi" panose="02010609060101010101" pitchFamily="49" charset="-122"/>
              </a:rPr>
            </a:br>
            <a:r>
              <a:rPr lang="zh-CN" altLang="en-US" sz="3200" dirty="0" smtClean="0">
                <a:solidFill>
                  <a:srgbClr val="FFC000"/>
                </a:solidFill>
                <a:latin typeface="KaiTi" panose="02010609060101010101" pitchFamily="49" charset="-122"/>
                <a:ea typeface="KaiTi" panose="02010609060101010101" pitchFamily="49" charset="-122"/>
              </a:rPr>
              <a:t>三</a:t>
            </a:r>
            <a:r>
              <a:rPr lang="zh-CN" altLang="en-US" sz="3200" dirty="0" smtClean="0">
                <a:solidFill>
                  <a:srgbClr val="FFC000"/>
                </a:solidFill>
                <a:latin typeface="KaiTi" panose="02010609060101010101" pitchFamily="49" charset="-122"/>
                <a:ea typeface="KaiTi" panose="02010609060101010101" pitchFamily="49" charset="-122"/>
              </a:rPr>
              <a:t>、基督徒的两个选择</a:t>
            </a:r>
            <a:endParaRPr lang="en-US" sz="3200" dirty="0">
              <a:solidFill>
                <a:srgbClr val="FFC000"/>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382263657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VARPPTCOMPATIBLERD03" val="RXP"/>
  <p:tag name="VARPPTTYPE" val="RXP"/>
  <p:tag name="VARPPTSLIDEFORMAT" val="RXP"/>
  <p:tag name="VARPPTCOMPATIBLE4" val="RXP"/>
  <p:tag name="VARSAVEMESSAGETIMESTAMP" val="RXP8/14/2016"/>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23173</TotalTime>
  <Words>3263</Words>
  <Application>Microsoft Office PowerPoint</Application>
  <PresentationFormat>On-screen Show (4:3)</PresentationFormat>
  <Paragraphs>62</Paragraphs>
  <Slides>11</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KaiTi</vt:lpstr>
      <vt:lpstr>隶书</vt:lpstr>
      <vt:lpstr>Arial</vt:lpstr>
      <vt:lpstr>Calibri</vt:lpstr>
      <vt:lpstr>Constantia</vt:lpstr>
      <vt:lpstr>Wingdings 2</vt:lpstr>
      <vt:lpstr>Flow</vt:lpstr>
      <vt:lpstr>  雅各书第七讲： 应当避免的恶行</vt:lpstr>
      <vt:lpstr>PowerPoint Presentation</vt:lpstr>
      <vt:lpstr>  一、人的争战是出于内心的私欲</vt:lpstr>
      <vt:lpstr>PowerPoint Presentation</vt:lpstr>
      <vt:lpstr>PowerPoint Presentation</vt:lpstr>
      <vt:lpstr>PowerPoint Presentation</vt:lpstr>
      <vt:lpstr>  二、大多数基督徒最大的诱惑是与世俗为友</vt:lpstr>
      <vt:lpstr>PowerPoint Presentation</vt:lpstr>
      <vt:lpstr>  三、基督徒的两个选择</vt:lpstr>
      <vt:lpstr>  四、批评与论断</vt:lpstr>
      <vt:lpstr>  思考题：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xwu</dc:creator>
  <cp:lastModifiedBy>Wu, Xiaoyi - (xwu)</cp:lastModifiedBy>
  <cp:revision>219</cp:revision>
  <dcterms:created xsi:type="dcterms:W3CDTF">2014-07-24T16:47:52Z</dcterms:created>
  <dcterms:modified xsi:type="dcterms:W3CDTF">2021-07-25T14:39:41Z</dcterms:modified>
</cp:coreProperties>
</file>